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nnaroza38.ru/collection/kostyum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/>
              <a:t>КОСТЮМЫ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77722" y="4777381"/>
            <a:ext cx="6180123" cy="3412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https://donnaroza38.ru/collection/kostyumy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90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СПОРТИВНЫЙ</a:t>
            </a:r>
            <a:br>
              <a:rPr lang="ru-RU" b="1" dirty="0"/>
            </a:br>
            <a:r>
              <a:rPr lang="ru-RU" b="1" dirty="0"/>
              <a:t>ЦВЕТЫ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7150р.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56.</a:t>
            </a:r>
          </a:p>
        </p:txBody>
      </p:sp>
      <p:pic>
        <p:nvPicPr>
          <p:cNvPr id="9218" name="Picture 2" descr="Костюм спортивный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62" y="625415"/>
            <a:ext cx="4049598" cy="53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649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СПОРТИВНЫЙ</a:t>
            </a:r>
            <a:r>
              <a:rPr lang="en-US" b="1" dirty="0"/>
              <a:t> SPLASH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</a:t>
            </a:r>
            <a:r>
              <a:rPr lang="en-US" dirty="0">
                <a:solidFill>
                  <a:schemeClr val="bg1"/>
                </a:solidFill>
              </a:rPr>
              <a:t> 7250</a:t>
            </a:r>
            <a:r>
              <a:rPr lang="ru-RU" dirty="0">
                <a:solidFill>
                  <a:schemeClr val="bg1"/>
                </a:solidFill>
              </a:rPr>
              <a:t>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58,60.</a:t>
            </a:r>
          </a:p>
        </p:txBody>
      </p:sp>
      <p:pic>
        <p:nvPicPr>
          <p:cNvPr id="10242" name="Picture 2" descr="Костюм спортивный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76" y="888274"/>
            <a:ext cx="3930831" cy="52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2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СПОРТИВНЫЙ</a:t>
            </a:r>
            <a:br>
              <a:rPr lang="ru-RU" b="1" dirty="0"/>
            </a:br>
            <a:r>
              <a:rPr lang="ru-RU" b="1" dirty="0"/>
              <a:t>БУКВЫ ПЕРЛАМУТР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7150р.</a:t>
            </a:r>
          </a:p>
          <a:p>
            <a:r>
              <a:rPr lang="ru-RU">
                <a:solidFill>
                  <a:schemeClr val="bg1"/>
                </a:solidFill>
              </a:rPr>
              <a:t>РАЗМЕРЫ – 56,64.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Костюм спортивный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972" y="796834"/>
            <a:ext cx="3921034" cy="5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1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ЖАКЕТ БРАУНИ</a:t>
            </a:r>
            <a:br>
              <a:rPr lang="ru-RU" b="1" dirty="0"/>
            </a:br>
            <a:r>
              <a:rPr lang="ru-RU" b="1" dirty="0"/>
              <a:t>КОФЕ С МОЛОКОМ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52,54,56.</a:t>
            </a:r>
          </a:p>
        </p:txBody>
      </p:sp>
      <p:pic>
        <p:nvPicPr>
          <p:cNvPr id="1026" name="Picture 2" descr="Жакет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654" y="694155"/>
            <a:ext cx="3610905" cy="54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БРЮКИ БРАУНИ</a:t>
            </a:r>
            <a:br>
              <a:rPr lang="ru-RU" b="1" dirty="0"/>
            </a:br>
            <a:r>
              <a:rPr lang="ru-RU" b="1" dirty="0"/>
              <a:t>КОФЕ С МОЛОКОМ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4250р.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52,54,56.</a:t>
            </a:r>
          </a:p>
        </p:txBody>
      </p:sp>
      <p:pic>
        <p:nvPicPr>
          <p:cNvPr id="2050" name="Picture 2" descr="Брюки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51" y="745680"/>
            <a:ext cx="3618411" cy="54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4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ЖАКЕТ БИЖУ</a:t>
            </a:r>
            <a:br>
              <a:rPr lang="ru-RU" b="1" dirty="0"/>
            </a:br>
            <a:r>
              <a:rPr lang="ru-RU" b="1" dirty="0"/>
              <a:t>ЯГОДНЫЙ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4550р.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50,52,54,56,58,60.</a:t>
            </a:r>
          </a:p>
        </p:txBody>
      </p:sp>
      <p:pic>
        <p:nvPicPr>
          <p:cNvPr id="3074" name="Picture 2" descr="Жакет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2" y="469888"/>
            <a:ext cx="3943781" cy="591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81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БРЮКИ БРАУНИ ЯГОДНЫЙ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4250р.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50,52,54,56,58.</a:t>
            </a:r>
          </a:p>
        </p:txBody>
      </p:sp>
      <p:pic>
        <p:nvPicPr>
          <p:cNvPr id="4098" name="Picture 2" descr="Брюки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08" y="745684"/>
            <a:ext cx="3650092" cy="54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87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ГЛАМУР С ЮБКОЙ</a:t>
            </a:r>
            <a:br>
              <a:rPr lang="ru-RU" b="1" dirty="0"/>
            </a:br>
            <a:r>
              <a:rPr lang="ru-RU" b="1" dirty="0"/>
              <a:t>РОЗОВЫЙ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СТАРАЯ ЦЕНА – 3550р.</a:t>
            </a:r>
          </a:p>
          <a:p>
            <a:r>
              <a:rPr lang="ru-RU" dirty="0">
                <a:solidFill>
                  <a:schemeClr val="bg1"/>
                </a:solidFill>
              </a:rPr>
              <a:t>НОВАЯ ЦЕНА – 3018р.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50,52. </a:t>
            </a:r>
          </a:p>
        </p:txBody>
      </p:sp>
      <p:pic>
        <p:nvPicPr>
          <p:cNvPr id="8194" name="Picture 2" descr="Костюм гламур с юбкой. Розо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600" y="834419"/>
            <a:ext cx="3892845" cy="51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9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ГЛАМУР С ЮБКОЙ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3550р.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52,56.</a:t>
            </a:r>
          </a:p>
        </p:txBody>
      </p:sp>
      <p:pic>
        <p:nvPicPr>
          <p:cNvPr id="5122" name="Picture 2" descr="Костюм гламур с юбкой. Бежево-коричне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60" y="834419"/>
            <a:ext cx="3892845" cy="51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5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ГРАФФИТИ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5950р.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50. </a:t>
            </a:r>
          </a:p>
        </p:txBody>
      </p:sp>
      <p:pic>
        <p:nvPicPr>
          <p:cNvPr id="6146" name="Picture 2" descr="Костюм Граффити. 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69" y="768204"/>
            <a:ext cx="3358900" cy="53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80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КОСТЮМ РЮШИ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ЦЕНА – 5950р.</a:t>
            </a:r>
          </a:p>
          <a:p>
            <a:r>
              <a:rPr lang="ru-RU" dirty="0">
                <a:solidFill>
                  <a:schemeClr val="bg1"/>
                </a:solidFill>
              </a:rPr>
              <a:t>РАЗМЕРЫ – 54,56.</a:t>
            </a:r>
          </a:p>
        </p:txBody>
      </p:sp>
      <p:pic>
        <p:nvPicPr>
          <p:cNvPr id="7170" name="Picture 2" descr="Костюм Рюши. Серо-чер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31" y="1447800"/>
            <a:ext cx="2867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1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21</TotalTime>
  <Words>150</Words>
  <Application>Microsoft Macintosh PowerPoint</Application>
  <PresentationFormat>Широкоэкранный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Совет директоров</vt:lpstr>
      <vt:lpstr>КОСТЮМЫ</vt:lpstr>
      <vt:lpstr>ЖАКЕТ БРАУНИ КОФЕ С МОЛОКОМ</vt:lpstr>
      <vt:lpstr>БРЮКИ БРАУНИ КОФЕ С МОЛОКОМ</vt:lpstr>
      <vt:lpstr>ЖАКЕТ БИЖУ ЯГОДНЫЙ</vt:lpstr>
      <vt:lpstr>БРЮКИ БРАУНИ ЯГОДНЫЙ</vt:lpstr>
      <vt:lpstr>КОСТЮМ ГЛАМУР С ЮБКОЙ РОЗОВЫЙ</vt:lpstr>
      <vt:lpstr>КОСТЮМ ГЛАМУР С ЮБКОЙ</vt:lpstr>
      <vt:lpstr>КОСТЮМ ГРАФФИТИ</vt:lpstr>
      <vt:lpstr>КОСТЮМ РЮШИ</vt:lpstr>
      <vt:lpstr>КОСТЮМ СПОРТИВНЫЙ ЦВЕТЫ</vt:lpstr>
      <vt:lpstr>КОСТЮМ СПОРТИВНЫЙ SPLASH</vt:lpstr>
      <vt:lpstr>КОСТЮМ СПОРТИВНЫЙ БУКВЫ ПЕРЛАМУТР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КОСТЮМЫ</dc:title>
  <dc:creator>Пользователь</dc:creator>
  <cp:lastModifiedBy>Юрий Парнищев</cp:lastModifiedBy>
  <cp:revision>4</cp:revision>
  <dcterms:created xsi:type="dcterms:W3CDTF">2020-07-24T08:42:50Z</dcterms:created>
  <dcterms:modified xsi:type="dcterms:W3CDTF">2020-07-24T13:54:18Z</dcterms:modified>
</cp:coreProperties>
</file>