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ОДЕЖДА ДЛЯ ДОМА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https://donnaroza38.ru/collection/odezhda-dlya-doma?page_size=96&amp;ClientID=1595403807908141545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20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НОЧНАЯ СОРОЧКА</a:t>
            </a:r>
            <a:br>
              <a:rPr lang="ru-RU" b="1" dirty="0" smtClean="0"/>
            </a:br>
            <a:r>
              <a:rPr lang="ru-RU" b="1" dirty="0" smtClean="0"/>
              <a:t>СЕРДЕЧКИ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3950р.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Ночная сорочка. Сердечки.Коллор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52" y="588928"/>
            <a:ext cx="3623967" cy="543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28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ПИЖАМА АЖУРНОЕ ДЖЕРСИ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4050р.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52,56,60.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Пижам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62" y="841240"/>
            <a:ext cx="3521778" cy="536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1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НАБОР НОЧНЫХ СОРОЧЕК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5450р.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Набор ночных сорочек. Лунный мотив.Си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15" y="824060"/>
            <a:ext cx="3571716" cy="53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3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НАБОР НОЧНЫХ СОРОЧЕК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5450р.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52,56.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Набор ночных сорочек. Звезды, Планка.Си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78" y="745682"/>
            <a:ext cx="3597842" cy="5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0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ХАЛАТ БАННЫЙ В ПОЛОСКУ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5850р.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 descr="Халат банный в полоску.Мультиколор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42" y="628117"/>
            <a:ext cx="3728470" cy="55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1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ПИЖАМА ЛУННЫЙ МОТИВ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3950р.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 descr="Пижама Лунный мотив. Си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05" y="628114"/>
            <a:ext cx="3597843" cy="539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7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НАБОР НОЧНЫХ СОРОЧЕК ЦВЕТУЩАЯ ВИШНЯ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5450р.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48,52,56,60.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Набор ночных сорочек. Цветущая вишня.Мультиколо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37" y="778339"/>
            <a:ext cx="3558653" cy="533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52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ПИЖАМНЫЕ ШТАНЫ </a:t>
            </a:r>
            <a:br>
              <a:rPr lang="ru-RU" b="1" dirty="0" smtClean="0"/>
            </a:br>
            <a:r>
              <a:rPr lang="ru-RU" b="1" dirty="0" smtClean="0"/>
              <a:t>УЗОР ЗВЕЗДЫ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2750р.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52,56.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 descr="Пижамные штаны, узор звезды.Си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75" y="697036"/>
            <a:ext cx="3551895" cy="532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9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ПИЖАМНЫЕ ШТАНЫ</a:t>
            </a:r>
            <a:br>
              <a:rPr lang="ru-RU" b="1" dirty="0" smtClean="0"/>
            </a:br>
            <a:r>
              <a:rPr lang="ru-RU" b="1" dirty="0" smtClean="0"/>
              <a:t>САКУРА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2750р.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48,52,56,60.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 descr="Пижамные штаны.Сакура. Мультиколо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60" y="696496"/>
            <a:ext cx="3645331" cy="548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59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ПИЖАМА С КРУЖЕВНОЙ ДЕТАЛЬЮ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3950р.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52,56,60.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Пижама с  кружевной деталью.Мультиколо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46" y="609247"/>
            <a:ext cx="3728471" cy="559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15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ПИЖАМА ЦВЕТОЧНЫЕ УЗОРЫ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3950р.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48,52,56,60.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ижама Цветочный узоры.Коллор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06" y="545012"/>
            <a:ext cx="3749039" cy="562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5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НОЧНАЯ СОРОЧКА ЗВЕЗДЫ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3950р.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8" name="Picture 2" descr="Ночная сорочка.Звезды.Си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283" y="595459"/>
            <a:ext cx="3741533" cy="561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33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ХАЛАТ БАННЫЙ </a:t>
            </a:r>
            <a:br>
              <a:rPr lang="ru-RU" b="1" dirty="0" smtClean="0"/>
            </a:br>
            <a:r>
              <a:rPr lang="ru-RU" b="1" dirty="0" smtClean="0"/>
              <a:t>ЗВЕЗДЫ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5850р.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2" name="Picture 2" descr="Халат банный Звезды. Темно-Си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84" y="666228"/>
            <a:ext cx="3705881" cy="55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0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НОЧНАЯ СОРОЧКА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2150р.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Ночная сорочка.Надписи. Синий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44" y="492760"/>
            <a:ext cx="3853542" cy="57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0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ПИЖАМА КРУЖЕВО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3950.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48,56.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Пижама кружево.Розов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70" y="620178"/>
            <a:ext cx="3595392" cy="549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46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НАБОР НОЧНЫХ СОРОЧЕК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3950р.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Набор ночных сорочек. Розов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04" y="914400"/>
            <a:ext cx="3406986" cy="511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9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СПОРТИВНЫЕ ШТАНЫ</a:t>
            </a:r>
            <a:br>
              <a:rPr lang="ru-RU" b="1" dirty="0" smtClean="0"/>
            </a:br>
            <a:r>
              <a:rPr lang="ru-RU" b="1" dirty="0" smtClean="0"/>
              <a:t>ТЁМНО-СИНИЕ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4550р.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Спортивные штаны.Темно-си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61" y="657675"/>
            <a:ext cx="3566954" cy="536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5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ПИЖАМА СЕРДЦА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4590р.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48,52,56.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Пижама. Сердца.Коллор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98" y="791402"/>
            <a:ext cx="3558653" cy="533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0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НОЧНАЯ СОРОЧКА ТАНЦЫ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2150р.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Ночная сорочка.Танцы. Серый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61" y="745682"/>
            <a:ext cx="3597842" cy="5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84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ПИЖАМА ЗВЁЗДЫ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3950р.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Пижама Звезды. Си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96" y="834548"/>
            <a:ext cx="3531304" cy="53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15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1351</TotalTime>
  <Words>221</Words>
  <Application>Microsoft Office PowerPoint</Application>
  <PresentationFormat>Широкоэкранный</PresentationFormat>
  <Paragraphs>82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Совет директоров</vt:lpstr>
      <vt:lpstr>ОДЕЖДА ДЛЯ ДОМА</vt:lpstr>
      <vt:lpstr>ПИЖАМА ЦВЕТОЧНЫЕ УЗОРЫ</vt:lpstr>
      <vt:lpstr>НОЧНАЯ СОРОЧКА</vt:lpstr>
      <vt:lpstr>ПИЖАМА КРУЖЕВО</vt:lpstr>
      <vt:lpstr>НАБОР НОЧНЫХ СОРОЧЕК</vt:lpstr>
      <vt:lpstr>СПОРТИВНЫЕ ШТАНЫ ТЁМНО-СИНИЕ</vt:lpstr>
      <vt:lpstr>ПИЖАМА СЕРДЦА</vt:lpstr>
      <vt:lpstr>НОЧНАЯ СОРОЧКА ТАНЦЫ</vt:lpstr>
      <vt:lpstr>ПИЖАМА ЗВЁЗДЫ</vt:lpstr>
      <vt:lpstr>НОЧНАЯ СОРОЧКА СЕРДЕЧКИ</vt:lpstr>
      <vt:lpstr>ПИЖАМА АЖУРНОЕ ДЖЕРСИ</vt:lpstr>
      <vt:lpstr>НАБОР НОЧНЫХ СОРОЧЕК</vt:lpstr>
      <vt:lpstr>НАБОР НОЧНЫХ СОРОЧЕК</vt:lpstr>
      <vt:lpstr>ХАЛАТ БАННЫЙ В ПОЛОСКУ</vt:lpstr>
      <vt:lpstr>ПИЖАМА ЛУННЫЙ МОТИВ</vt:lpstr>
      <vt:lpstr>НАБОР НОЧНЫХ СОРОЧЕК ЦВЕТУЩАЯ ВИШНЯ</vt:lpstr>
      <vt:lpstr>ПИЖАМНЫЕ ШТАНЫ  УЗОР ЗВЕЗДЫ</vt:lpstr>
      <vt:lpstr>ПИЖАМНЫЕ ШТАНЫ САКУРА</vt:lpstr>
      <vt:lpstr>ПИЖАМА С КРУЖЕВНОЙ ДЕТАЛЬЮ</vt:lpstr>
      <vt:lpstr>НОЧНАЯ СОРОЧКА ЗВЕЗДЫ</vt:lpstr>
      <vt:lpstr>ХАЛАТ БАННЫЙ  ЗВЕЗДЫ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 ДЛЯ ДОМА</dc:title>
  <dc:creator>Пользователь</dc:creator>
  <cp:lastModifiedBy>Пользователь</cp:lastModifiedBy>
  <cp:revision>9</cp:revision>
  <dcterms:created xsi:type="dcterms:W3CDTF">2020-07-23T09:07:57Z</dcterms:created>
  <dcterms:modified xsi:type="dcterms:W3CDTF">2020-07-24T07:39:01Z</dcterms:modified>
</cp:coreProperties>
</file>