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ЮБКИ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18471"/>
          </a:xfrm>
        </p:spPr>
        <p:txBody>
          <a:bodyPr/>
          <a:lstStyle/>
          <a:p>
            <a:r>
              <a:rPr lang="ru-RU" dirty="0" smtClean="0"/>
              <a:t>ДЕМИСЕЗОН</a:t>
            </a:r>
          </a:p>
          <a:p>
            <a:r>
              <a:rPr lang="en-US" dirty="0"/>
              <a:t>https://donnaroza38.ru/collection/yubki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4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ЛОРРИ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3350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2379р.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Юб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13" y="625415"/>
            <a:ext cx="4049598" cy="53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ЦВЕТОЧНЫЙ УЗОР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Юбка плиссированная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23" y="577670"/>
            <a:ext cx="3631473" cy="54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6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ЮБКА-ТЮЛЬ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РАЗМЕРЫ – 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Юбка-тюль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0" y="529320"/>
            <a:ext cx="3606461" cy="54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9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ДЖИНСОВАЯ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Джинсовая юбка с эластичным поясом. Дени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8" y="559876"/>
            <a:ext cx="3643335" cy="5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7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</a:t>
            </a:r>
            <a:r>
              <a:rPr lang="en-US" b="1" dirty="0" smtClean="0"/>
              <a:t>SWEAT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Юб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4" y="618752"/>
            <a:ext cx="3581559" cy="54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2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ПЛИССЕ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5850р.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Юбка плиссе.Цветочный прин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52" y="578897"/>
            <a:ext cx="3596617" cy="54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0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С РЕПСОВОЙ ЛЕНТОЙ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2950р.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62,64,66.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Юбка женская с репсовой лентой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8" y="599064"/>
            <a:ext cx="3617210" cy="54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8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БЛЭК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3550р.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Юб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94" y="420913"/>
            <a:ext cx="3735977" cy="56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3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28</TotalTime>
  <Words>94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Совет директоров</vt:lpstr>
      <vt:lpstr>ЮБКИ</vt:lpstr>
      <vt:lpstr>ЮБКА ЛОРРИ</vt:lpstr>
      <vt:lpstr>ЮБКА ЦВЕТОЧНЫЙ УЗОР</vt:lpstr>
      <vt:lpstr>ЮБКА-ТЮЛЬ</vt:lpstr>
      <vt:lpstr>ЮБКА ДЖИНСОВАЯ </vt:lpstr>
      <vt:lpstr>ЮБКА SWEAT</vt:lpstr>
      <vt:lpstr>ЮБКА ПЛИССЕ</vt:lpstr>
      <vt:lpstr>ЮБКА С РЕПСОВОЙ ЛЕНТОЙ</vt:lpstr>
      <vt:lpstr>ЮБКА БЛЭК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ЮБКИ</dc:title>
  <dc:creator>Пользователь</dc:creator>
  <cp:lastModifiedBy>Пользователь</cp:lastModifiedBy>
  <cp:revision>3</cp:revision>
  <dcterms:created xsi:type="dcterms:W3CDTF">2020-07-22T15:50:24Z</dcterms:created>
  <dcterms:modified xsi:type="dcterms:W3CDTF">2020-07-22T16:18:58Z</dcterms:modified>
</cp:coreProperties>
</file>