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966" y="1028579"/>
            <a:ext cx="8948647" cy="2677648"/>
          </a:xfrm>
        </p:spPr>
        <p:txBody>
          <a:bodyPr/>
          <a:lstStyle/>
          <a:p>
            <a:pPr algn="ctr"/>
            <a:r>
              <a:rPr lang="ru-RU" sz="8000" b="1" dirty="0" smtClean="0"/>
              <a:t>РАСПРОДАЖА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3958046"/>
            <a:ext cx="8825658" cy="1759131"/>
          </a:xfrm>
        </p:spPr>
        <p:txBody>
          <a:bodyPr/>
          <a:lstStyle/>
          <a:p>
            <a:r>
              <a:rPr lang="ru-RU" dirty="0" err="1" smtClean="0"/>
              <a:t>Демисезон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все коллекции</a:t>
            </a:r>
          </a:p>
          <a:p>
            <a:r>
              <a:rPr lang="en-US" dirty="0"/>
              <a:t>https://donnaroza38.ru/collection/rasprodazha?page_size=96&amp;ClientID=1595403807908141545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74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КОЛЬЕ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5750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3508р.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 descr="Платье Колье полумесяц. Чер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02" y="461432"/>
            <a:ext cx="3465564" cy="556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СЕРЕБРО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4750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2898р.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54.</a:t>
            </a:r>
          </a:p>
        </p:txBody>
      </p:sp>
      <p:pic>
        <p:nvPicPr>
          <p:cNvPr id="10242" name="Picture 2" descr="Платье Серебро. Цвет Черно-серый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23" y="872247"/>
            <a:ext cx="3198926" cy="51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3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ТУНИКА ЦВЕТЫ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3250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1983р.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48,50,52,54.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Туни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683026"/>
            <a:ext cx="2318952" cy="553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2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АУРИКА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3200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2080р.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Платье Аури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66" y="718457"/>
            <a:ext cx="3537615" cy="530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9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ЛЕНТА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5950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3868р.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58.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90" y="543407"/>
            <a:ext cx="3631475" cy="54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8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ПОД БАРХАТ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5950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3868р.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Платье под бархат. Чер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87" y="206212"/>
            <a:ext cx="3716496" cy="59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22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НИНОН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5350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3478р.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60,62.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82" y="352547"/>
            <a:ext cx="4362018" cy="581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ВЕТРОВКА БЛАНШ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4850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3153р.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8" name="Picture 4" descr="Ветровка Бланш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21" y="520710"/>
            <a:ext cx="3917639" cy="58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77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КЛЕТКА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4550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2958р.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3794" name="Picture 2" descr="Платье Клетка ч/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7" y="831915"/>
            <a:ext cx="2455839" cy="51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63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ВАМП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4550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2958р.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52,56,58,60,64.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2770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55" y="862149"/>
            <a:ext cx="3441820" cy="516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1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ПАРИЖАНКА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4550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–2893р.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54,58,60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91" y="675640"/>
            <a:ext cx="3749039" cy="56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28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БАЛОН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4450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2893р.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1746" name="Picture 2" descr="Платье Балон. Серо-черное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56" y="555746"/>
            <a:ext cx="4101850" cy="546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2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БЛУЗА БЕЛОЕ КРУЖЕВО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4450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2893р.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54,60,62,64,66,68.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9698" name="Picture 2" descr="Блуз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11" y="669343"/>
            <a:ext cx="3923869" cy="535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14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ДВА ЦВЕТА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4350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2828р.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6" name="Picture 4" descr="Платье два цвета. Сирень-чер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51" y="801038"/>
            <a:ext cx="4092055" cy="54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54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С ШОКОЛАДНОЙ ВСТАВКОЙ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3950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2568р.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-- 54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22" name="Picture 2" descr="Платье с шоколадной вставкой. Черно-серо-шоколадно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41" y="1071154"/>
            <a:ext cx="3715294" cy="4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67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972908" cy="1600200"/>
          </a:xfrm>
        </p:spPr>
        <p:txBody>
          <a:bodyPr/>
          <a:lstStyle/>
          <a:p>
            <a:r>
              <a:rPr lang="ru-RU" b="1" dirty="0" smtClean="0"/>
              <a:t>ТУНИКА             ЧЕРНЫЙ</a:t>
            </a:r>
            <a:r>
              <a:rPr lang="en-US" b="1" dirty="0" smtClean="0"/>
              <a:t>/</a:t>
            </a:r>
            <a:r>
              <a:rPr lang="ru-RU" b="1" dirty="0" smtClean="0"/>
              <a:t>СЕРЕБРО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trike="sngStrike" dirty="0" smtClean="0">
                <a:solidFill>
                  <a:schemeClr val="bg1"/>
                </a:solidFill>
              </a:rPr>
              <a:t>3750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2438р.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0" name="Picture 2" descr="Туника. Черный/Серебр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23" y="835365"/>
            <a:ext cx="3881324" cy="518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54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БЛУЗКА ФОНАРИКИ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3950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2765р.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52,54.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6" name="Picture 2" descr="Блузка Фонарики. Бел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8" y="619650"/>
            <a:ext cx="3378268" cy="540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0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ТУНИКА. СЕРЫЙ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3750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2625р.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56,58.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Туника. Сер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73" y="1018903"/>
            <a:ext cx="4286367" cy="50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084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ЮБКА ЛОРРИ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3350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2379р.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58,60.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 descr="Юб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13" y="625415"/>
            <a:ext cx="4049598" cy="53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4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КУРТКА КЛЕТКА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5850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4338р.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Picture 2" descr="Курт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43" y="657847"/>
            <a:ext cx="3578021" cy="53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37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НАДИН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4550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3413р.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58,60,62,64.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 descr="Платье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520687"/>
            <a:ext cx="3669461" cy="550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0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ВОДОЛАЗКА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3050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1525р.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56,58,62,64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Водолазка с косым рельефом. Бежев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65" y="775413"/>
            <a:ext cx="3499644" cy="52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25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ДЖЕГГИНСЫ БИНГО 3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4550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3413р.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8" name="Picture 4" descr="Джеггинсы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83" y="559876"/>
            <a:ext cx="3643335" cy="54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14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БЛУЗА ИДЕАЛ-1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4550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56,58,62,64.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2" name="Picture 2" descr="Блуз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48" y="801038"/>
            <a:ext cx="3513909" cy="468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07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БЛУЗА ИДЕАЛ-3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4550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54,56,58,60,62,64.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8" name="Picture 2" descr="Блуз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0" y="817152"/>
            <a:ext cx="3905795" cy="520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32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6550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3603р.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56,58,62.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Джемпер Сильв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77" y="599064"/>
            <a:ext cx="3617210" cy="54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32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ЖИЛЕТ ИДЕАЛ-3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4350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3150р.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54,60,62,64.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 descr="Жилет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1" y="973909"/>
            <a:ext cx="3788228" cy="50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16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ЖИЛЕТ ИДЕАЛ-1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4350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3150р.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54,56,64.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7890" name="Picture 2" descr="Жилет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66" y="834571"/>
            <a:ext cx="3892731" cy="51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3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ЛЮРИКС</a:t>
            </a:r>
            <a:br>
              <a:rPr lang="ru-RU" b="1" dirty="0" smtClean="0"/>
            </a:br>
            <a:r>
              <a:rPr lang="ru-RU" b="1" dirty="0" smtClean="0"/>
              <a:t>ТЁМНО СИНИЕ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5500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3025р.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Платье люрикс Темно-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88" y="686675"/>
            <a:ext cx="4003653" cy="533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7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ПЛАТЬЕ СЕЙН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5500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3053р.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54,56,58,60,64.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Платье Сей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559876"/>
            <a:ext cx="3643335" cy="54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3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ДЖЕМПЕР КРУЖЕВО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4050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2228р.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54,56,58,60,62,64.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Джемпер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109042"/>
            <a:ext cx="3686878" cy="49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0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ТУНИКА ЧЕРНАЯ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3750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2063р.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54,56,58,60.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Туника. Чер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06" y="979714"/>
            <a:ext cx="3867959" cy="504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5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КОФТА С ШАРФИКОМ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3550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1953р.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Кофта с шарфиком. Красна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7" y="808595"/>
            <a:ext cx="3912213" cy="521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2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БЛУЗА МОНПЕЛЬЕ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СТАРАЯ ЦЕНА – </a:t>
            </a:r>
            <a:r>
              <a:rPr lang="ru-RU" strike="sngStrike" dirty="0" smtClean="0">
                <a:solidFill>
                  <a:schemeClr val="bg1"/>
                </a:solidFill>
              </a:rPr>
              <a:t>3550</a:t>
            </a:r>
            <a:r>
              <a:rPr lang="ru-RU" dirty="0" smtClean="0">
                <a:solidFill>
                  <a:schemeClr val="bg1"/>
                </a:solidFill>
              </a:rPr>
              <a:t>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НОВАЯ ЦЕНА – 1953р.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Блуза Монпелье. Чер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78" y="574766"/>
            <a:ext cx="3633409" cy="545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41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318</TotalTime>
  <Words>557</Words>
  <Application>Microsoft Office PowerPoint</Application>
  <PresentationFormat>Широкоэкранный</PresentationFormat>
  <Paragraphs>172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Century Gothic</vt:lpstr>
      <vt:lpstr>Wingdings 3</vt:lpstr>
      <vt:lpstr>Совет директоров</vt:lpstr>
      <vt:lpstr>РАСПРОДАЖА</vt:lpstr>
      <vt:lpstr>ПЛАТЬЕ ПАРИЖАНКА</vt:lpstr>
      <vt:lpstr>ВОДОЛАЗКА </vt:lpstr>
      <vt:lpstr>ПЛАТЬЕ ЛЮРИКС ТЁМНО СИНИЕ</vt:lpstr>
      <vt:lpstr>ПЛАТЬЕ СЕЙН</vt:lpstr>
      <vt:lpstr>ДЖЕМПЕР КРУЖЕВО</vt:lpstr>
      <vt:lpstr>ТУНИКА ЧЕРНАЯ </vt:lpstr>
      <vt:lpstr>КОФТА С ШАРФИКОМ</vt:lpstr>
      <vt:lpstr>БЛУЗА МОНПЕЛЬЕ </vt:lpstr>
      <vt:lpstr>ПЛАТЬЕ КОЛЬЕ </vt:lpstr>
      <vt:lpstr>ПЛАТЬЕ СЕРЕБРО</vt:lpstr>
      <vt:lpstr>ТУНИКА ЦВЕТЫ </vt:lpstr>
      <vt:lpstr>ПЛАТЬЕ АУРИКА</vt:lpstr>
      <vt:lpstr>ПЛАТЬЕ ЛЕНТА</vt:lpstr>
      <vt:lpstr>ПЛАТЬЕ ПОД БАРХАТ</vt:lpstr>
      <vt:lpstr>ПЛАТЬЕ НИНОН</vt:lpstr>
      <vt:lpstr>ВЕТРОВКА БЛАНШ</vt:lpstr>
      <vt:lpstr>ПЛАТЬЕ КЛЕТКА</vt:lpstr>
      <vt:lpstr>ПЛАТЬЕ ВАМП </vt:lpstr>
      <vt:lpstr>ПЛАТЬЕ БАЛОН</vt:lpstr>
      <vt:lpstr>БЛУЗА БЕЛОЕ КРУЖЕВО</vt:lpstr>
      <vt:lpstr>ПЛАТЬЕ ДВА ЦВЕТА</vt:lpstr>
      <vt:lpstr>ПЛАТЬЕ С ШОКОЛАДНОЙ ВСТАВКОЙ</vt:lpstr>
      <vt:lpstr>ТУНИКА             ЧЕРНЫЙ/СЕРЕБРО</vt:lpstr>
      <vt:lpstr>БЛУЗКА ФОНАРИКИ</vt:lpstr>
      <vt:lpstr>ТУНИКА. СЕРЫЙ</vt:lpstr>
      <vt:lpstr>ЮБКА ЛОРРИ</vt:lpstr>
      <vt:lpstr>КУРТКА КЛЕТКА</vt:lpstr>
      <vt:lpstr>ПЛАТЬЕ НАДИН </vt:lpstr>
      <vt:lpstr>ДЖЕГГИНСЫ БИНГО 3 </vt:lpstr>
      <vt:lpstr>БЛУЗА ИДЕАЛ-1</vt:lpstr>
      <vt:lpstr>БЛУЗА ИДЕАЛ-3</vt:lpstr>
      <vt:lpstr>Презентация PowerPoint</vt:lpstr>
      <vt:lpstr>ЖИЛЕТ ИДЕАЛ-3</vt:lpstr>
      <vt:lpstr>ЖИЛЕТ ИДЕАЛ-1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РАСПРОДАЖА</dc:title>
  <dc:creator>Пользователь</dc:creator>
  <cp:lastModifiedBy>Пользователь</cp:lastModifiedBy>
  <cp:revision>18</cp:revision>
  <dcterms:created xsi:type="dcterms:W3CDTF">2020-07-22T07:45:01Z</dcterms:created>
  <dcterms:modified xsi:type="dcterms:W3CDTF">2020-07-22T13:04:01Z</dcterms:modified>
</cp:coreProperties>
</file>