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4.jpg" ContentType="image/jpeg"/>
  <Override PartName="/ppt/media/image5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73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2882" y="1851322"/>
            <a:ext cx="9014143" cy="8277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smtClean="0">
                <a:latin typeface="Geometria"/>
                <a:cs typeface="Geometria"/>
              </a:rPr>
              <a:t>Core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Stress Reliever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6" y="2749278"/>
            <a:ext cx="8388985" cy="278153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000" dirty="0">
                <a:latin typeface="Geometria"/>
              </a:rPr>
              <a:t>A new take on a stress toy — eight wooden cubes magically gravitate to the central ball made of steel. Magnetic forces working between wood and metal? It’s a real wonder</a:t>
            </a:r>
            <a:r>
              <a:rPr lang="en-US" sz="2000" dirty="0" smtClean="0">
                <a:latin typeface="Geometria"/>
              </a:rPr>
              <a:t>.</a:t>
            </a:r>
          </a:p>
          <a:p>
            <a:endParaRPr lang="en-US" sz="2000" dirty="0">
              <a:latin typeface="Geometria"/>
            </a:endParaRPr>
          </a:p>
          <a:p>
            <a:r>
              <a:rPr lang="en-US" sz="2000" dirty="0">
                <a:latin typeface="Geometria"/>
              </a:rPr>
              <a:t>This ecological stress toy made of sustainably forested wood provides hours of leisure. You can play with it in different ways — twist, construct new shapes or just use it as a paperweight or a business cards holder.</a:t>
            </a:r>
          </a:p>
          <a:p>
            <a:r>
              <a:rPr lang="en-US" sz="2000" dirty="0">
                <a:latin typeface="Geometria"/>
              </a:rPr>
              <a:t>Engrave your logo on the surface for a striking and visible marketing campaign.</a:t>
            </a:r>
            <a:endParaRPr lang="en-US" sz="2000" b="0" i="1" spc="10" dirty="0" smtClean="0">
              <a:latin typeface="Geometria"/>
              <a:cs typeface="Geomet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507807" y="6721475"/>
            <a:ext cx="6867843" cy="2154949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Core Stress Reliever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light brown</a:t>
            </a:r>
            <a:endParaRPr lang="en-US" sz="1650" b="0" i="1" spc="20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Size: </a:t>
            </a:r>
            <a:r>
              <a:rPr lang="en-US" sz="1650" i="1" spc="15" dirty="0">
                <a:solidFill>
                  <a:srgbClr val="414042"/>
                </a:solidFill>
                <a:latin typeface="Geometria"/>
                <a:cs typeface="Geometria"/>
              </a:rPr>
              <a:t>6.5x6.5x6.5 </a:t>
            </a:r>
            <a:r>
              <a:rPr lang="en-US" sz="165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MOQ</a:t>
            </a: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0" dirty="0">
                <a:solidFill>
                  <a:srgbClr val="414042"/>
                </a:solidFill>
                <a:latin typeface="Geometria"/>
                <a:cs typeface="Geometria"/>
              </a:rPr>
              <a:t>1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i="1" spc="20" dirty="0">
                <a:solidFill>
                  <a:srgbClr val="414042"/>
                </a:solidFill>
                <a:latin typeface="Geometria"/>
                <a:cs typeface="Geometria"/>
              </a:rPr>
              <a:t>l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aser engraving</a:t>
            </a:r>
            <a:endParaRPr lang="en-US" sz="1650" b="0" i="1" spc="15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 smtClean="0">
                <a:solidFill>
                  <a:srgbClr val="414042"/>
                </a:solidFill>
                <a:latin typeface="Geometria"/>
                <a:cs typeface="Geometria"/>
              </a:rPr>
              <a:t>Price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15.90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65301" y="9159875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>
              <a:latin typeface="Geometria"/>
              <a:cs typeface="Geometria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9450" y="1083705"/>
            <a:ext cx="6553200" cy="38336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4186" y="5131949"/>
            <a:ext cx="2514600" cy="251711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742" y="5003055"/>
            <a:ext cx="2667000" cy="26670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5650" y="5260842"/>
            <a:ext cx="3810000" cy="225933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5834</TotalTime>
  <Words>122</Words>
  <Application>Microsoft Office PowerPoint</Application>
  <PresentationFormat>Произвольный</PresentationFormat>
  <Paragraphs>12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Geometria</vt:lpstr>
      <vt:lpstr>Office Theme</vt:lpstr>
      <vt:lpstr>Core Stress Reliever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Stone Wireless PB 9000 mAh</dc:title>
  <dc:creator>user</dc:creator>
  <cp:lastModifiedBy>user</cp:lastModifiedBy>
  <cp:revision>4</cp:revision>
  <dcterms:created xsi:type="dcterms:W3CDTF">2021-05-27T15:34:52Z</dcterms:created>
  <dcterms:modified xsi:type="dcterms:W3CDTF">2021-06-07T13:37:57Z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