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media/image2.jpg" ContentType="image/jpeg"/>
  <Override PartName="/ppt/media/image3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738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95107" y="2021249"/>
            <a:ext cx="17113885" cy="8331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300" b="0" i="1">
                <a:solidFill>
                  <a:srgbClr val="414042"/>
                </a:solidFill>
                <a:latin typeface="Geometria"/>
                <a:cs typeface="Geomet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95107" y="3415015"/>
            <a:ext cx="17113885" cy="3804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72882" y="1851322"/>
            <a:ext cx="9014143" cy="8277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b="1" i="0" spc="-10" dirty="0" smtClean="0">
                <a:latin typeface="Geometria"/>
                <a:cs typeface="Geometria"/>
              </a:rPr>
              <a:t>Stone</a:t>
            </a:r>
            <a:r>
              <a:rPr b="1" i="0" spc="55" dirty="0" smtClean="0">
                <a:latin typeface="Geometria"/>
                <a:cs typeface="Geometria"/>
              </a:rPr>
              <a:t> </a:t>
            </a:r>
            <a:r>
              <a:rPr lang="en-US" spc="-5" dirty="0" smtClean="0"/>
              <a:t>Power Bank </a:t>
            </a:r>
            <a:r>
              <a:rPr lang="en-US" spc="-5" dirty="0" smtClean="0"/>
              <a:t>26</a:t>
            </a:r>
            <a:r>
              <a:rPr lang="en-US" spc="-5" dirty="0" smtClean="0"/>
              <a:t>00 </a:t>
            </a:r>
            <a:r>
              <a:rPr lang="en-US" spc="-5" dirty="0" err="1" smtClean="0"/>
              <a:t>mAh</a:t>
            </a:r>
            <a:endParaRPr spc="-5" dirty="0"/>
          </a:p>
        </p:txBody>
      </p:sp>
      <p:sp>
        <p:nvSpPr>
          <p:cNvPr id="3" name="object 3"/>
          <p:cNvSpPr txBox="1"/>
          <p:nvPr/>
        </p:nvSpPr>
        <p:spPr>
          <a:xfrm>
            <a:off x="1495106" y="2749278"/>
            <a:ext cx="8388985" cy="24737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r>
              <a:rPr lang="en-US" sz="2000" dirty="0">
                <a:latin typeface="Geometria"/>
              </a:rPr>
              <a:t>Is it a rock or a power bank? Looks like a real piece of nature.</a:t>
            </a:r>
          </a:p>
          <a:p>
            <a:r>
              <a:rPr lang="en-US" sz="2000" dirty="0">
                <a:latin typeface="Geometria"/>
              </a:rPr>
              <a:t>This memorable power bank made in the shape of a pebble is sure to grab your attention</a:t>
            </a:r>
            <a:r>
              <a:rPr lang="en-US" sz="2000" dirty="0" smtClean="0">
                <a:latin typeface="Geometria"/>
              </a:rPr>
              <a:t>.</a:t>
            </a:r>
          </a:p>
          <a:p>
            <a:endParaRPr lang="en-US" sz="2000" dirty="0">
              <a:latin typeface="Geometria"/>
            </a:endParaRPr>
          </a:p>
          <a:p>
            <a:r>
              <a:rPr lang="en-US" sz="2000" dirty="0">
                <a:latin typeface="Geometria"/>
              </a:rPr>
              <a:t>The velvety smooth surface of this power bank feels almost like real stone. Pebble power bank is a great gift for anyone.</a:t>
            </a:r>
          </a:p>
          <a:p>
            <a:r>
              <a:rPr lang="en-US" sz="2000" dirty="0">
                <a:latin typeface="Geometria"/>
              </a:rPr>
              <a:t>Its capacity is enough to charge your smartphone not once, but twice a day while you are so busy there’s no time to lose by a wall socket</a:t>
            </a:r>
            <a:r>
              <a:rPr lang="en-US" sz="2000" dirty="0" smtClean="0">
                <a:latin typeface="Geometria"/>
              </a:rPr>
              <a:t>. </a:t>
            </a:r>
            <a:endParaRPr lang="en-US" sz="2000" b="0" i="1" spc="10" dirty="0" smtClean="0">
              <a:latin typeface="Geometria"/>
              <a:cs typeface="Geometri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07807" y="903574"/>
            <a:ext cx="1627636" cy="74685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507807" y="7605145"/>
            <a:ext cx="7545081" cy="2512996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Item:</a:t>
            </a:r>
            <a:r>
              <a:rPr sz="1650" b="1" spc="-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Stone Power Bank </a:t>
            </a:r>
            <a:r>
              <a:rPr lang="en-US" sz="165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26</a:t>
            </a:r>
            <a:r>
              <a:rPr lang="en-US"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00 </a:t>
            </a:r>
            <a:r>
              <a:rPr lang="en-US" sz="1650" b="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mAh</a:t>
            </a:r>
            <a:endParaRPr sz="1650" dirty="0"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Color:</a:t>
            </a:r>
            <a:r>
              <a:rPr sz="1650" b="1" spc="-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grey</a:t>
            </a:r>
          </a:p>
          <a:p>
            <a:pPr marL="12700" marR="1457960">
              <a:lnSpc>
                <a:spcPct val="140900"/>
              </a:lnSpc>
            </a:pPr>
            <a:r>
              <a:rPr sz="1650" b="1" spc="15" dirty="0" smtClean="0">
                <a:solidFill>
                  <a:srgbClr val="414042"/>
                </a:solidFill>
                <a:latin typeface="Geometria"/>
                <a:cs typeface="Geometria"/>
              </a:rPr>
              <a:t>Size: 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11.2х4х2.4 </a:t>
            </a:r>
            <a:r>
              <a:rPr lang="ru-RU" sz="1650" i="1" spc="15" dirty="0" err="1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; </a:t>
            </a:r>
            <a:r>
              <a:rPr lang="ru-RU" sz="1650" i="1" spc="15" dirty="0" err="1">
                <a:solidFill>
                  <a:srgbClr val="414042"/>
                </a:solidFill>
                <a:latin typeface="Geometria"/>
                <a:cs typeface="Geometria"/>
              </a:rPr>
              <a:t>gift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ru-RU" sz="1650" i="1" spc="15" dirty="0" err="1">
                <a:solidFill>
                  <a:srgbClr val="414042"/>
                </a:solidFill>
                <a:latin typeface="Geometria"/>
                <a:cs typeface="Geometria"/>
              </a:rPr>
              <a:t>box</a:t>
            </a:r>
            <a:r>
              <a:rPr lang="ru-RU" sz="1650" i="1" spc="15" dirty="0">
                <a:solidFill>
                  <a:srgbClr val="414042"/>
                </a:solidFill>
                <a:latin typeface="Geometria"/>
                <a:cs typeface="Geometria"/>
              </a:rPr>
              <a:t>: 15.5х10.6х4.8 </a:t>
            </a:r>
            <a:r>
              <a:rPr lang="ru-RU" sz="1650" i="1" spc="15" dirty="0" err="1" smtClean="0">
                <a:solidFill>
                  <a:srgbClr val="414042"/>
                </a:solidFill>
                <a:latin typeface="Geometria"/>
                <a:cs typeface="Geometria"/>
              </a:rPr>
              <a:t>cm</a:t>
            </a:r>
            <a:endParaRPr lang="en-US" sz="1650" i="1" spc="15" dirty="0" smtClean="0">
              <a:solidFill>
                <a:srgbClr val="414042"/>
              </a:solidFill>
              <a:latin typeface="Geometria"/>
              <a:cs typeface="Geometria"/>
            </a:endParaRPr>
          </a:p>
          <a:p>
            <a:pPr marL="12700" marR="1457960">
              <a:lnSpc>
                <a:spcPct val="140900"/>
              </a:lnSpc>
            </a:pPr>
            <a:r>
              <a:rPr lang="en-US"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Capacity</a:t>
            </a:r>
            <a:r>
              <a:rPr sz="1650" b="1" spc="-5" dirty="0" smtClean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20" dirty="0" smtClean="0">
                <a:solidFill>
                  <a:srgbClr val="414042"/>
                </a:solidFill>
                <a:latin typeface="Geometria"/>
                <a:cs typeface="Geometria"/>
              </a:rPr>
              <a:t>5200 </a:t>
            </a:r>
            <a:r>
              <a:rPr lang="en-US" sz="1650" b="0" i="1" spc="20" dirty="0" err="1" smtClean="0">
                <a:solidFill>
                  <a:srgbClr val="414042"/>
                </a:solidFill>
                <a:latin typeface="Geometria"/>
                <a:cs typeface="Geometria"/>
              </a:rPr>
              <a:t>mAh</a:t>
            </a:r>
            <a:endParaRPr sz="1650" dirty="0" smtClean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20" dirty="0" smtClean="0">
                <a:solidFill>
                  <a:srgbClr val="414042"/>
                </a:solidFill>
                <a:latin typeface="Geometria"/>
                <a:cs typeface="Geometria"/>
              </a:rPr>
              <a:t>MOQ</a:t>
            </a:r>
            <a:r>
              <a:rPr sz="1650" b="1" spc="20" dirty="0">
                <a:solidFill>
                  <a:srgbClr val="414042"/>
                </a:solidFill>
                <a:latin typeface="Geometria"/>
                <a:cs typeface="Geometria"/>
              </a:rPr>
              <a:t>: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0" dirty="0">
                <a:solidFill>
                  <a:srgbClr val="414042"/>
                </a:solidFill>
                <a:latin typeface="Geometria"/>
                <a:cs typeface="Geometria"/>
              </a:rPr>
              <a:t>1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pc</a:t>
            </a:r>
            <a:endParaRPr sz="1650" dirty="0"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15" dirty="0">
                <a:solidFill>
                  <a:srgbClr val="414042"/>
                </a:solidFill>
                <a:latin typeface="Geometria"/>
                <a:cs typeface="Geometria"/>
              </a:rPr>
              <a:t>Imprint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1" spc="10" dirty="0">
                <a:solidFill>
                  <a:srgbClr val="414042"/>
                </a:solidFill>
                <a:latin typeface="Geometria"/>
                <a:cs typeface="Geometria"/>
              </a:rPr>
              <a:t>options:</a:t>
            </a:r>
            <a:r>
              <a:rPr sz="1650" b="1" spc="2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pad</a:t>
            </a:r>
            <a:r>
              <a:rPr sz="1650" b="0" i="1" spc="5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15" dirty="0" smtClean="0">
                <a:solidFill>
                  <a:srgbClr val="414042"/>
                </a:solidFill>
                <a:latin typeface="Geometria"/>
                <a:cs typeface="Geometria"/>
              </a:rPr>
              <a:t>printing</a:t>
            </a:r>
            <a:endParaRPr lang="en-US" sz="1650" b="0" i="1" spc="15" dirty="0" smtClean="0">
              <a:solidFill>
                <a:srgbClr val="414042"/>
              </a:solidFill>
              <a:latin typeface="Geometria"/>
              <a:cs typeface="Geometria"/>
            </a:endParaRPr>
          </a:p>
          <a:p>
            <a:pPr marL="12700">
              <a:lnSpc>
                <a:spcPct val="100000"/>
              </a:lnSpc>
              <a:spcBef>
                <a:spcPts val="810"/>
              </a:spcBef>
            </a:pPr>
            <a:r>
              <a:rPr sz="1650" b="1" spc="5" dirty="0" smtClean="0">
                <a:solidFill>
                  <a:srgbClr val="414042"/>
                </a:solidFill>
                <a:latin typeface="Geometria"/>
                <a:cs typeface="Geometria"/>
              </a:rPr>
              <a:t>Price</a:t>
            </a:r>
            <a:r>
              <a:rPr sz="1650" b="1" spc="5" dirty="0">
                <a:solidFill>
                  <a:srgbClr val="414042"/>
                </a:solidFill>
                <a:latin typeface="Geometria"/>
                <a:cs typeface="Geometria"/>
              </a:rPr>
              <a:t>: </a:t>
            </a:r>
            <a:r>
              <a:rPr sz="1650" b="0" i="1" spc="20" dirty="0">
                <a:solidFill>
                  <a:srgbClr val="414042"/>
                </a:solidFill>
                <a:latin typeface="Geometria"/>
                <a:cs typeface="Geometria"/>
              </a:rPr>
              <a:t>from</a:t>
            </a:r>
            <a:r>
              <a:rPr sz="1650" b="0" i="1" spc="-10" dirty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lang="en-US" sz="1650" b="0" i="1" spc="5" dirty="0" smtClean="0">
                <a:solidFill>
                  <a:srgbClr val="414042"/>
                </a:solidFill>
                <a:latin typeface="Geometria"/>
                <a:cs typeface="Geometria"/>
              </a:rPr>
              <a:t>12.50</a:t>
            </a:r>
            <a:r>
              <a:rPr sz="1650" b="0" i="1" spc="-10" dirty="0" smtClean="0">
                <a:solidFill>
                  <a:srgbClr val="414042"/>
                </a:solidFill>
                <a:latin typeface="Geometria"/>
                <a:cs typeface="Geometria"/>
              </a:rPr>
              <a:t> </a:t>
            </a:r>
            <a:r>
              <a:rPr sz="1650" b="0" i="1" spc="25" dirty="0">
                <a:solidFill>
                  <a:srgbClr val="414042"/>
                </a:solidFill>
                <a:latin typeface="Geometria"/>
                <a:cs typeface="Geometria"/>
              </a:rPr>
              <a:t>EUR</a:t>
            </a:r>
            <a:endParaRPr sz="1650" dirty="0">
              <a:latin typeface="Geometria"/>
              <a:cs typeface="Geometr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965301" y="9159875"/>
            <a:ext cx="1772920" cy="3898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00" b="1" spc="-35" dirty="0">
                <a:solidFill>
                  <a:srgbClr val="414042"/>
                </a:solidFill>
                <a:latin typeface="Geometria"/>
                <a:cs typeface="Geometria"/>
              </a:rPr>
              <a:t>C</a:t>
            </a:r>
            <a:r>
              <a:rPr sz="2400" b="1" spc="-10" dirty="0">
                <a:solidFill>
                  <a:srgbClr val="414042"/>
                </a:solidFill>
                <a:latin typeface="Geometria"/>
                <a:cs typeface="Geometria"/>
              </a:rPr>
              <a:t>ON</a:t>
            </a:r>
            <a:r>
              <a:rPr sz="2400" b="1" spc="-250" dirty="0">
                <a:solidFill>
                  <a:srgbClr val="414042"/>
                </a:solidFill>
                <a:latin typeface="Geometria"/>
                <a:cs typeface="Geometria"/>
              </a:rPr>
              <a:t>T</a:t>
            </a:r>
            <a:r>
              <a:rPr sz="2400" b="1" spc="-130" dirty="0">
                <a:solidFill>
                  <a:srgbClr val="414042"/>
                </a:solidFill>
                <a:latin typeface="Geometria"/>
                <a:cs typeface="Geometria"/>
              </a:rPr>
              <a:t>A</a:t>
            </a:r>
            <a:r>
              <a:rPr sz="2400" b="1" spc="-5" dirty="0">
                <a:solidFill>
                  <a:srgbClr val="414042"/>
                </a:solidFill>
                <a:latin typeface="Geometria"/>
                <a:cs typeface="Geometria"/>
              </a:rPr>
              <a:t>CTS:</a:t>
            </a:r>
            <a:endParaRPr sz="2400">
              <a:latin typeface="Geometria"/>
              <a:cs typeface="Geometria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9850" y="903574"/>
            <a:ext cx="4648200" cy="46482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760" y="6081145"/>
            <a:ext cx="3048000" cy="304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6450" y="6093476"/>
            <a:ext cx="2743200" cy="2743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5837</TotalTime>
  <Words>135</Words>
  <Application>Microsoft Office PowerPoint</Application>
  <PresentationFormat>Произвольный</PresentationFormat>
  <Paragraphs>14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Calibri</vt:lpstr>
      <vt:lpstr>Geometria</vt:lpstr>
      <vt:lpstr>Office Theme</vt:lpstr>
      <vt:lpstr>Stone Power Bank 2600 mAh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Stone Wireless PB 9000 mAh</dc:title>
  <dc:creator>user</dc:creator>
  <cp:lastModifiedBy>user</cp:lastModifiedBy>
  <cp:revision>5</cp:revision>
  <dcterms:created xsi:type="dcterms:W3CDTF">2021-05-27T15:34:52Z</dcterms:created>
  <dcterms:modified xsi:type="dcterms:W3CDTF">2021-06-07T09:08:15Z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2021-05-27T00:00:00Z</vt:filetime>
  </property>
</Properties>
</file>