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 ПЛАТЬЯ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https://donnaroza38.ru/collection/platyasarafany?page_size=48&amp;ClientID=1595403807908141545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183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ПЕЧАТНЫЙ ШИФОН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7250р.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52,54,56,58.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8" name="Picture 2" descr="Платье печатный шифон. Мультиколор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07" y="752770"/>
            <a:ext cx="3539603" cy="537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84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НАНСА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5550р.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56,64.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2" name="Picture 2" descr="Платье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958" y="726088"/>
            <a:ext cx="3663156" cy="54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728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ФЛАВИЯ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6550р.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50.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6" name="Picture 2" descr="Платье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712" y="660773"/>
            <a:ext cx="3689282" cy="553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52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ДАЙКИРИ ТЕРРАКОТОВЫЙ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4350р.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50,64.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290" name="Picture 2" descr="Платье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524" y="654242"/>
            <a:ext cx="3650093" cy="547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312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ЛАУРИТО</a:t>
            </a:r>
            <a:br>
              <a:rPr lang="ru-RU" b="1" dirty="0" smtClean="0"/>
            </a:br>
            <a:r>
              <a:rPr lang="ru-RU" b="1" dirty="0" smtClean="0"/>
              <a:t>ГОЛУБОЙ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5550р.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52,60,62,64.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314" name="Picture 2" descr="Платье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272" y="634647"/>
            <a:ext cx="3715408" cy="557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196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НАТЭЛЛА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4950р.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52.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38" name="Picture 2" descr="Платье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832" y="758745"/>
            <a:ext cx="3597841" cy="539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90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ДАЙКИРИ ГОРЧИЧНЫЙ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4350р.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60,62,64.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362" name="Picture 2" descr="Платье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896" y="587829"/>
            <a:ext cx="3781454" cy="567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392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ПЛАТЬЕ-РУБАШКА ВЕРИДАН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7350р.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56,58,60,62,64,66.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386" name="Picture 2" descr="Платье-рубашка Веридан. Зелен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224" y="690025"/>
            <a:ext cx="3632268" cy="546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96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ПРАЗДНИК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6550р.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48,50,52,54,64,66.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410" name="Picture 2" descr="Платье Праздник. Цветной прин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223" y="722866"/>
            <a:ext cx="3593080" cy="540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911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СЕРДЦА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6750р.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48,50,52,54,56.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434" name="Picture 2" descr="Платье Сердца. Темно-Синий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399" y="742335"/>
            <a:ext cx="3560967" cy="542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39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УЗОР ЗМЕИ </a:t>
            </a:r>
            <a:br>
              <a:rPr lang="ru-RU" b="1" dirty="0" smtClean="0"/>
            </a:br>
            <a:r>
              <a:rPr lang="ru-RU" b="1" dirty="0" smtClean="0"/>
              <a:t>СЕРЫЙ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6550р.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48,56.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Платье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46" y="771807"/>
            <a:ext cx="3571716" cy="535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898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ЗЕБРА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9850р.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48,52,56.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460" name="Picture 4" descr="Платье Зебра. Темно сини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20" y="389590"/>
            <a:ext cx="3973126" cy="592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994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ПЛАТЬЕ-ТУНИКА ПОЛОСА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5250р.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48.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482" name="Picture 2" descr="Платье-туника полоса. Черно-бел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47" y="653142"/>
            <a:ext cx="3720494" cy="558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297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ГОРОХ </a:t>
            </a:r>
            <a:br>
              <a:rPr lang="ru-RU" b="1" dirty="0" smtClean="0"/>
            </a:br>
            <a:r>
              <a:rPr lang="ru-RU" b="1" dirty="0" smtClean="0"/>
              <a:t>ЧЕРНО БЕЛЫЙ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4450р.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52.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506" name="Picture 2" descr="Платье Горох. Черно-бел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967" y="747334"/>
            <a:ext cx="4036536" cy="538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017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ГЕПЮР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4150р.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52.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530" name="Picture 2" descr="Платье Гепюр. Сини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798" y="791679"/>
            <a:ext cx="3562190" cy="537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134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С РОЗОВЫМИ ПУГАВИЦАМИ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2450р.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54,</a:t>
            </a:r>
            <a:r>
              <a:rPr lang="en-US" dirty="0" smtClean="0">
                <a:solidFill>
                  <a:schemeClr val="bg1"/>
                </a:solidFill>
              </a:rPr>
              <a:t>58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3554" name="Picture 2" descr="Платье с розовыми пуговицами. Сини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117" y="851077"/>
            <a:ext cx="3496877" cy="527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010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КЛЕТКА СЕРЫЙ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3950р.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54.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4578" name="Picture 2" descr="Платье клетка. Сер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967" y="873607"/>
            <a:ext cx="3971222" cy="529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180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ФОТОГРАФИЯ ЧЕРНЫЙ 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5550р.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64,66.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602" name="Picture 2" descr="Платье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435" y="653143"/>
            <a:ext cx="3890632" cy="554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110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ЛЮЧИЯ </a:t>
            </a:r>
            <a:br>
              <a:rPr lang="ru-RU" b="1" dirty="0" smtClean="0"/>
            </a:br>
            <a:r>
              <a:rPr lang="ru-RU" b="1" dirty="0" smtClean="0"/>
              <a:t>ТЕМНО-СИНИЙ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4750р.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58.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6628" name="Picture 4" descr="Платье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071" y="719349"/>
            <a:ext cx="2977220" cy="54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157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КРУЖЕВО РОЗА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5350р.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60.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7650" name="Picture 2" descr="Платье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23" y="660340"/>
            <a:ext cx="3016409" cy="554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913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ЛЮЧИЯ 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4750р.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56,58,60.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8674" name="Picture 2" descr="Платье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284" y="781248"/>
            <a:ext cx="3380264" cy="542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121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БАЛИ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5450р.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60,62,64.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Платье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402" y="667304"/>
            <a:ext cx="3650093" cy="547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485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</a:t>
            </a:r>
            <a:r>
              <a:rPr lang="en-US" b="1" dirty="0" smtClean="0"/>
              <a:t>MON FLOD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4950р.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</a:t>
            </a:r>
            <a:r>
              <a:rPr lang="en-US" dirty="0" smtClean="0">
                <a:solidFill>
                  <a:schemeClr val="bg1"/>
                </a:solidFill>
              </a:rPr>
              <a:t>60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9698" name="Picture 2" descr="Платье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498" y="754237"/>
            <a:ext cx="2905919" cy="542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00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ВАЛЕРИЯ СИРЕНЕВЫЙ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5150р.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62,66.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22" name="Picture 2" descr="Платье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87" y="720030"/>
            <a:ext cx="3386251" cy="53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888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ВАЛЕРИЯ МЯТНЫЙ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5150р.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56,60.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1746" name="Picture 2" descr="Платье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912" y="683661"/>
            <a:ext cx="3180511" cy="547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809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ВАЛЕРИЯ КРАСНЫЙ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5150р.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52,54.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2770" name="Picture 2" descr="Платье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075" y="755160"/>
            <a:ext cx="3402851" cy="542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087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</a:t>
            </a:r>
            <a:r>
              <a:rPr lang="en-US" b="1" dirty="0" smtClean="0"/>
              <a:t>OOPS</a:t>
            </a:r>
            <a:r>
              <a:rPr lang="ru-RU" b="1" dirty="0" smtClean="0"/>
              <a:t> ЧЕРНЫЙ 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5550р.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64.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3794" name="Picture 2" descr="Платье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384" y="629596"/>
            <a:ext cx="3342164" cy="55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7641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ЛЮЧИЯ</a:t>
            </a:r>
            <a:br>
              <a:rPr lang="ru-RU" b="1" dirty="0" smtClean="0"/>
            </a:br>
            <a:r>
              <a:rPr lang="ru-RU" b="1" dirty="0" smtClean="0"/>
              <a:t>СВЕТЛО СИНИЙ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4750р.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50,52,56,60.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4818" name="Picture 2" descr="Платье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94" y="804747"/>
            <a:ext cx="3407613" cy="541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943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КЛЕТКА ЧЕРНО-СЕРЫЙ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5150р.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56,58,60.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5842" name="Picture 2" descr="Платье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93299"/>
            <a:ext cx="3229542" cy="559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7323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ЖЕМЧУГ ЧЕРНЫЙ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4150р.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56,58.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6866" name="Picture 2" descr="Платье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839" y="843653"/>
            <a:ext cx="3532528" cy="529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4902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ПЫЛЬНАЯ РОЗА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4150р.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54.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7890" name="Picture 2" descr="Платье Пыльная роза. Черн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930" y="863894"/>
            <a:ext cx="3523002" cy="531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0402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КРАСА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4150р.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60.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8914" name="Picture 2" descr="Платье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768" y="791401"/>
            <a:ext cx="3584779" cy="537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4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ЦВЕТОЧНЫЙ ШИФОН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6550р.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56,60.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Платье цветочный шифон.Черн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587" y="569332"/>
            <a:ext cx="3741534" cy="561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2923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ОСЕНЬ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4450р.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66.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9938" name="Picture 2" descr="Платье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940" y="607549"/>
            <a:ext cx="2740592" cy="557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6564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ИОЛАНДА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5250р.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54,56.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62" name="Picture 2" descr="Платье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389" y="793205"/>
            <a:ext cx="3487782" cy="523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7139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КЭРОЛ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4700р.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66.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1986" name="Picture 2" descr="Платье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44" y="14478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3569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ОРНЕЛЛА 2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5550р.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54,56,58,60,62,64.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3010" name="Picture 2" descr="Платье Орнелла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444" y="1447800"/>
            <a:ext cx="304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7717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МАРЛЕН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5550р.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56,60.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4034" name="Picture 2" descr="Платье Марле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210" y="673837"/>
            <a:ext cx="3637030" cy="545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0645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ЭМЕРИ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5750р.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56,62,64.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5058" name="Picture 2" descr="Платье Эмер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208" y="804463"/>
            <a:ext cx="3558654" cy="533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2979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ХАННА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5150р.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54,56,58,60.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6082" name="Picture 2" descr="Платье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97" y="830064"/>
            <a:ext cx="3984285" cy="531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3973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РОСЬЯ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2500р.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60р.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7106" name="Picture 2" descr="Платье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520" y="695083"/>
            <a:ext cx="3997347" cy="532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069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ВЕГА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5550р.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54,58.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8130" name="Picture 2" descr="Платье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524" y="837122"/>
            <a:ext cx="3545590" cy="531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47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КЛАСИКА ОРЛИ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3400р.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54,58,64.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9154" name="Picture 2" descr="Платье классика Орл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35" y="765276"/>
            <a:ext cx="3506402" cy="525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96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С </a:t>
            </a:r>
            <a:r>
              <a:rPr lang="en-US" b="1" dirty="0" smtClean="0"/>
              <a:t>V</a:t>
            </a:r>
            <a:r>
              <a:rPr lang="ru-RU" b="1" dirty="0" smtClean="0"/>
              <a:t>-ВЫРЕЗОМ ЧЕРНЫЙ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6550р.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52.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Платье с V-вырезом. Черн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371" y="425522"/>
            <a:ext cx="3818686" cy="578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6710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ЯБЛОКО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3500р.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52,54.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0178" name="Picture 2" descr="Платье Яблок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206" y="901337"/>
            <a:ext cx="3539784" cy="530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547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ДИВА УЗЕЛОК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6350р.</a:t>
            </a:r>
          </a:p>
          <a:p>
            <a:r>
              <a:rPr lang="ru-RU" smtClean="0">
                <a:solidFill>
                  <a:schemeClr val="bg1"/>
                </a:solidFill>
              </a:rPr>
              <a:t>РАЗМЕРЫ – 54,56.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02" name="Picture 2" descr="Платье Дива узело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399" y="686901"/>
            <a:ext cx="3558652" cy="53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351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ДЖЕРСИ</a:t>
            </a:r>
            <a:br>
              <a:rPr lang="ru-RU" b="1" dirty="0" smtClean="0"/>
            </a:br>
            <a:r>
              <a:rPr lang="ru-RU" b="1" dirty="0" smtClean="0"/>
              <a:t>ХАКИ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6050р.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52,56.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Платье-Джерси. Ха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461" y="699963"/>
            <a:ext cx="3637030" cy="545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415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ПЛАТЬЕ-РУБАШКА СМЕСЬ НАШИВОК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7550р.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48,56,60.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Платье-рубашка 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35" y="622311"/>
            <a:ext cx="3754596" cy="563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896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ПЛАТЬЕ-РУБАШКА ЦВЕТНАЯ ГРАФИКА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6550р.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48,52,56,60.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 descr="Платье-рубашка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53" y="497490"/>
            <a:ext cx="3832972" cy="574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669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БЛЕСТЯЩАЯ СЕТКА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ЦЕНА – 6550р.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48,52,56,60.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 descr="Платье блестящая сетка. Бордов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488" y="699499"/>
            <a:ext cx="3640569" cy="549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407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TM02900722[[fn=Ион (конференц-зал)]]</Template>
  <TotalTime>1609</TotalTime>
  <Words>533</Words>
  <Application>Microsoft Office PowerPoint</Application>
  <PresentationFormat>Широкоэкранный</PresentationFormat>
  <Paragraphs>202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5" baseType="lpstr">
      <vt:lpstr>Arial</vt:lpstr>
      <vt:lpstr>Century Gothic</vt:lpstr>
      <vt:lpstr>Wingdings 3</vt:lpstr>
      <vt:lpstr>Совет директоров</vt:lpstr>
      <vt:lpstr> ПЛАТЬЯ</vt:lpstr>
      <vt:lpstr>ПЛАТЬЕ УЗОР ЗМЕИ  СЕРЫЙ</vt:lpstr>
      <vt:lpstr>ПЛАТЬЕ БАЛИ</vt:lpstr>
      <vt:lpstr>ПЛАТЬЕ ЦВЕТОЧНЫЙ ШИФОН</vt:lpstr>
      <vt:lpstr>ПЛАТЬЕ С V-ВЫРЕЗОМ ЧЕРНЫЙ</vt:lpstr>
      <vt:lpstr>ПЛАТЬЕ ДЖЕРСИ ХАКИ</vt:lpstr>
      <vt:lpstr>ПЛАТЬЕ-РУБАШКА СМЕСЬ НАШИВОК</vt:lpstr>
      <vt:lpstr>ПЛАТЬЕ-РУБАШКА ЦВЕТНАЯ ГРАФИКА</vt:lpstr>
      <vt:lpstr>ПЛАТЬЕ БЛЕСТЯЩАЯ СЕТКА</vt:lpstr>
      <vt:lpstr>ПЛАТЬЕ ПЕЧАТНЫЙ ШИФОН</vt:lpstr>
      <vt:lpstr>ПЛАТЬЕ НАНСА</vt:lpstr>
      <vt:lpstr>ПЛАТЬЕ ФЛАВИЯ</vt:lpstr>
      <vt:lpstr>ПЛАТЬЕ ДАЙКИРИ ТЕРРАКОТОВЫЙ</vt:lpstr>
      <vt:lpstr>ПЛАТЬЕ ЛАУРИТО ГОЛУБОЙ</vt:lpstr>
      <vt:lpstr>ПЛАТЬЕ НАТЭЛЛА</vt:lpstr>
      <vt:lpstr>ПЛАТЬЕ ДАЙКИРИ ГОРЧИЧНЫЙ</vt:lpstr>
      <vt:lpstr>ПЛАТЬЕ-РУБАШКА ВЕРИДАН</vt:lpstr>
      <vt:lpstr>ПЛАТЬЕ ПРАЗДНИК</vt:lpstr>
      <vt:lpstr>ПЛАТЬЕ СЕРДЦА</vt:lpstr>
      <vt:lpstr>ПЛАТЬЕ ЗЕБРА</vt:lpstr>
      <vt:lpstr>ПЛАТЬЕ-ТУНИКА ПОЛОСА</vt:lpstr>
      <vt:lpstr>ПЛАТЬЕ ГОРОХ  ЧЕРНО БЕЛЫЙ</vt:lpstr>
      <vt:lpstr>ПЛАТЬЕ ГЕПЮР</vt:lpstr>
      <vt:lpstr>ПЛАТЬЕ С РОЗОВЫМИ ПУГАВИЦАМИ</vt:lpstr>
      <vt:lpstr>ПЛАТЬЕ КЛЕТКА СЕРЫЙ</vt:lpstr>
      <vt:lpstr>ПЛАТЬЕ ФОТОГРАФИЯ ЧЕРНЫЙ </vt:lpstr>
      <vt:lpstr>ПЛАТЬЕ ЛЮЧИЯ  ТЕМНО-СИНИЙ</vt:lpstr>
      <vt:lpstr>ПЛАТЬЕ КРУЖЕВО РОЗА</vt:lpstr>
      <vt:lpstr>ПЛАТЬЕ ЛЮЧИЯ </vt:lpstr>
      <vt:lpstr>ПЛАТЬЕ MON FLOD</vt:lpstr>
      <vt:lpstr>ПЛАТЬЕ ВАЛЕРИЯ СИРЕНЕВЫЙ</vt:lpstr>
      <vt:lpstr>ПЛАТЬЕ ВАЛЕРИЯ МЯТНЫЙ</vt:lpstr>
      <vt:lpstr>ПЛАТЬЕ ВАЛЕРИЯ КРАСНЫЙ</vt:lpstr>
      <vt:lpstr>ПЛАТЬЕ OOPS ЧЕРНЫЙ </vt:lpstr>
      <vt:lpstr>ПЛАТЬЕ ЛЮЧИЯ СВЕТЛО СИНИЙ</vt:lpstr>
      <vt:lpstr>ПЛАТЬЕ КЛЕТКА ЧЕРНО-СЕРЫЙ</vt:lpstr>
      <vt:lpstr>ПЛАТЬЕ ЖЕМЧУГ ЧЕРНЫЙ</vt:lpstr>
      <vt:lpstr>ПЛАТЬЕ ПЫЛЬНАЯ РОЗА</vt:lpstr>
      <vt:lpstr>ПЛАТЬЕ КРАСА</vt:lpstr>
      <vt:lpstr>ПЛАТЬЕ ОСЕНЬ</vt:lpstr>
      <vt:lpstr>ПЛАТЬЕ ИОЛАНДА</vt:lpstr>
      <vt:lpstr>ПЛАТЬЕ КЭРОЛ</vt:lpstr>
      <vt:lpstr>ПЛАТЬЕ ОРНЕЛЛА 2</vt:lpstr>
      <vt:lpstr>ПЛАТЬЕ МАРЛЕН</vt:lpstr>
      <vt:lpstr>ПЛАТЬЕ ЭМЕРИ</vt:lpstr>
      <vt:lpstr>ПЛАТЬЕ ХАННА</vt:lpstr>
      <vt:lpstr>ПЛАТЬЕ РОСЬЯ</vt:lpstr>
      <vt:lpstr>ПЛАТЬЕ ВЕГА</vt:lpstr>
      <vt:lpstr>ПЛАТЬЕ КЛАСИКА ОРЛИ</vt:lpstr>
      <vt:lpstr>ПЛАТЬЕ ЯБЛОКО</vt:lpstr>
      <vt:lpstr>ПЛАТЬЕ ДИВА УЗЕЛОК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ПЛАТЬЯ</dc:title>
  <dc:creator>Пользователь</dc:creator>
  <cp:lastModifiedBy>Пользователь</cp:lastModifiedBy>
  <cp:revision>14</cp:revision>
  <dcterms:created xsi:type="dcterms:W3CDTF">2020-07-25T09:49:29Z</dcterms:created>
  <dcterms:modified xsi:type="dcterms:W3CDTF">2020-07-26T12:38:34Z</dcterms:modified>
</cp:coreProperties>
</file>