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57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5106" y="2021249"/>
            <a:ext cx="7871143" cy="8277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err="1" smtClean="0">
                <a:latin typeface="Geometria"/>
                <a:cs typeface="Geometria"/>
              </a:rPr>
              <a:t>Cryptex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USB flash drives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7" y="3415015"/>
            <a:ext cx="8388985" cy="42126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GB" sz="2100" dirty="0" err="1"/>
              <a:t>Cryptex</a:t>
            </a:r>
            <a:r>
              <a:rPr lang="en-GB" sz="2100" dirty="0"/>
              <a:t> is a special container with a mechanical combination lock (rotating rings with letters or digits), which people used hundreds of years ago to keep secrets. Inside the cylinder there was a chamber where you could keep a piece of paper with secret data.</a:t>
            </a:r>
            <a:endParaRPr lang="ru-RU" sz="2100" dirty="0"/>
          </a:p>
          <a:p>
            <a:r>
              <a:rPr lang="en-GB" sz="2100" dirty="0"/>
              <a:t>Today it’s better to use a USB flash drive for data storage. </a:t>
            </a:r>
            <a:r>
              <a:rPr lang="en-GB" sz="2100" dirty="0" err="1"/>
              <a:t>Cryptex</a:t>
            </a:r>
            <a:r>
              <a:rPr lang="en-GB" sz="2100" dirty="0"/>
              <a:t> USB flash drive was engineered in accordance with original sketches by Leonardo Da Vinci</a:t>
            </a:r>
            <a:r>
              <a:rPr lang="en-GB" sz="2100" dirty="0" smtClean="0"/>
              <a:t>.</a:t>
            </a:r>
          </a:p>
          <a:p>
            <a:endParaRPr lang="ru-RU" sz="2100" dirty="0"/>
          </a:p>
          <a:p>
            <a:r>
              <a:rPr lang="en-GB" sz="2100" dirty="0"/>
              <a:t>A mechanical combination lock protects the flash drive from an immediate access. You need to know the 5-digit code to gain access to the USB flash drive hidden inside. Only those who know the password can use it. A great way not only to protect the information, but also to add an element of a game into everyday life.</a:t>
            </a:r>
            <a:endParaRPr lang="ru-RU" sz="210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495106" y="7940675"/>
            <a:ext cx="9776144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Cryptex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USB flash drive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err="1" smtClean="0">
                <a:solidFill>
                  <a:srgbClr val="414042"/>
                </a:solidFill>
                <a:latin typeface="Geometria"/>
                <a:cs typeface="Geometria"/>
              </a:rPr>
              <a:t>antigue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 gold, gold, black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</a:t>
            </a: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usb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flash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drive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6.5х2х2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;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pocket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10x6.7x0.5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;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box</a:t>
            </a:r>
            <a:r>
              <a:rPr lang="ru-RU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 18х5.7х5.7 </a:t>
            </a:r>
            <a:r>
              <a:rPr lang="ru-RU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endParaRPr lang="en-US" sz="1650" b="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Capacity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16/32/64 Gb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MOQ: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0" dirty="0">
                <a:solidFill>
                  <a:srgbClr val="414042"/>
                </a:solidFill>
                <a:latin typeface="Geometria"/>
                <a:cs typeface="Geometria"/>
              </a:rPr>
              <a:t>1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laser</a:t>
            </a:r>
            <a:r>
              <a:rPr sz="1650" b="0" i="1" spc="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0" dirty="0">
                <a:solidFill>
                  <a:srgbClr val="414042"/>
                </a:solidFill>
                <a:latin typeface="Geometria"/>
                <a:cs typeface="Geometria"/>
              </a:rPr>
              <a:t>engraving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Price: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38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41521" y="8666698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 dirty="0">
              <a:latin typeface="Geometria"/>
              <a:cs typeface="Geometri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003" y="1179799"/>
            <a:ext cx="4724400" cy="4724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951" y="1577353"/>
            <a:ext cx="4648201" cy="46482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1530" y="5879191"/>
            <a:ext cx="2253370" cy="27513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441" y="6035675"/>
            <a:ext cx="1923898" cy="2438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195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Calibri</vt:lpstr>
      <vt:lpstr>Geometria</vt:lpstr>
      <vt:lpstr>Office Theme</vt:lpstr>
      <vt:lpstr>Cryptex USB flash drives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Cryptex USB flash drives</dc:title>
  <dc:creator>user</dc:creator>
  <cp:lastModifiedBy>user</cp:lastModifiedBy>
  <cp:revision>2</cp:revision>
  <dcterms:created xsi:type="dcterms:W3CDTF">2021-05-27T15:34:52Z</dcterms:created>
  <dcterms:modified xsi:type="dcterms:W3CDTF">2021-05-31T12:57:12Z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