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ppt/media/image3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738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95107" y="2021249"/>
            <a:ext cx="17113885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5107" y="3415015"/>
            <a:ext cx="17113885" cy="380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95107" y="2021249"/>
            <a:ext cx="7378700" cy="8331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b="1" i="0" spc="-10" dirty="0" err="1" smtClean="0">
                <a:latin typeface="Geometria"/>
                <a:cs typeface="Geometria"/>
              </a:rPr>
              <a:t>oPen</a:t>
            </a:r>
            <a:r>
              <a:rPr b="1" i="0" spc="55" dirty="0" smtClean="0">
                <a:latin typeface="Geometria"/>
                <a:cs typeface="Geometria"/>
              </a:rPr>
              <a:t> </a:t>
            </a:r>
            <a:r>
              <a:rPr lang="en-US" spc="-5" dirty="0" smtClean="0"/>
              <a:t>SDI01, SDI01R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495107" y="3415015"/>
            <a:ext cx="8388985" cy="37048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r>
              <a:rPr lang="en-US" sz="2000" dirty="0">
                <a:latin typeface="Geometria"/>
              </a:rPr>
              <a:t>SDI01R Pen seems like a completely innovative pen on the market. What’s unique about it</a:t>
            </a:r>
            <a:r>
              <a:rPr lang="en-US" sz="2000" dirty="0" smtClean="0">
                <a:latin typeface="Geometria"/>
              </a:rPr>
              <a:t>?</a:t>
            </a:r>
          </a:p>
          <a:p>
            <a:endParaRPr lang="ru-RU" sz="2000" dirty="0">
              <a:latin typeface="Geometria"/>
            </a:endParaRPr>
          </a:p>
          <a:p>
            <a:r>
              <a:rPr lang="en-US" sz="2000" dirty="0">
                <a:latin typeface="Geometria"/>
              </a:rPr>
              <a:t>The unique and innovative part of this pen is ‘open/close’ mechanism. Slide down the clip along the barrel and you will hear a click turning it On/Off. This is the first pen in the world made of plastic which has a clip sliding along the barrel</a:t>
            </a:r>
            <a:r>
              <a:rPr lang="en-US" sz="2000" dirty="0" smtClean="0">
                <a:latin typeface="Geometria"/>
              </a:rPr>
              <a:t>.</a:t>
            </a:r>
          </a:p>
          <a:p>
            <a:endParaRPr lang="ru-RU" sz="2000" dirty="0">
              <a:latin typeface="Geometri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Geometria"/>
              </a:rPr>
              <a:t>Plastic pen or plastic pen with </a:t>
            </a:r>
            <a:r>
              <a:rPr lang="en-US" sz="2000" dirty="0">
                <a:latin typeface="Geometria"/>
              </a:rPr>
              <a:t>soft touch coating and white glossy clip.</a:t>
            </a:r>
            <a:endParaRPr lang="ru-RU" sz="2000" dirty="0">
              <a:latin typeface="Geometri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Geometria"/>
              </a:rPr>
              <a:t>Pen</a:t>
            </a:r>
            <a:r>
              <a:rPr lang="ru-RU" sz="2000" dirty="0">
                <a:latin typeface="Geometria"/>
              </a:rPr>
              <a:t> </a:t>
            </a:r>
            <a:r>
              <a:rPr lang="ru-RU" sz="2000" dirty="0" err="1">
                <a:latin typeface="Geometria"/>
              </a:rPr>
              <a:t>mechanism</a:t>
            </a:r>
            <a:r>
              <a:rPr lang="ru-RU" sz="2000" dirty="0">
                <a:latin typeface="Geometria"/>
              </a:rPr>
              <a:t>: </a:t>
            </a:r>
            <a:r>
              <a:rPr lang="ru-RU" sz="2000" dirty="0" err="1">
                <a:latin typeface="Geometria"/>
              </a:rPr>
              <a:t>push</a:t>
            </a:r>
            <a:r>
              <a:rPr lang="ru-RU" sz="2000" dirty="0">
                <a:latin typeface="Geometria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Geometria"/>
              </a:rPr>
              <a:t>Pen body can be disassembled, the shaft is easy to replace.</a:t>
            </a:r>
            <a:endParaRPr lang="ru-RU" sz="2000" dirty="0">
              <a:latin typeface="Geometri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Geometria"/>
              </a:rPr>
              <a:t>Blue</a:t>
            </a:r>
            <a:r>
              <a:rPr lang="ru-RU" sz="2000" dirty="0">
                <a:latin typeface="Geometria"/>
              </a:rPr>
              <a:t> </a:t>
            </a:r>
            <a:r>
              <a:rPr lang="ru-RU" sz="2000" dirty="0" err="1">
                <a:latin typeface="Geometria"/>
              </a:rPr>
              <a:t>ink</a:t>
            </a:r>
            <a:r>
              <a:rPr lang="ru-RU" sz="2000" dirty="0">
                <a:latin typeface="Geometria"/>
              </a:rPr>
              <a:t> </a:t>
            </a:r>
            <a:r>
              <a:rPr lang="ru-RU" sz="2000" dirty="0" err="1">
                <a:latin typeface="Geometria"/>
              </a:rPr>
              <a:t>ballpoint</a:t>
            </a:r>
            <a:r>
              <a:rPr lang="ru-RU" sz="2000" dirty="0">
                <a:latin typeface="Geometria"/>
              </a:rPr>
              <a:t>.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7807" y="903574"/>
            <a:ext cx="1627636" cy="74685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495107" y="7464958"/>
            <a:ext cx="4693285" cy="2512996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Item:</a:t>
            </a:r>
            <a:r>
              <a:rPr sz="1650" b="1" spc="-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SDI01, SDI01R</a:t>
            </a:r>
            <a:endParaRPr sz="1650" dirty="0"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Color:</a:t>
            </a:r>
            <a:r>
              <a:rPr sz="1650" b="1" spc="-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10 colors</a:t>
            </a:r>
          </a:p>
          <a:p>
            <a:pPr marL="12700" marR="1457960">
              <a:lnSpc>
                <a:spcPct val="140900"/>
              </a:lnSpc>
            </a:pPr>
            <a:r>
              <a:rPr sz="1650" b="1" spc="15" dirty="0" smtClean="0">
                <a:solidFill>
                  <a:srgbClr val="414042"/>
                </a:solidFill>
                <a:latin typeface="Geometria"/>
                <a:cs typeface="Geometria"/>
              </a:rPr>
              <a:t>Size</a:t>
            </a: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: 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14,3 х 1,0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</a:p>
          <a:p>
            <a:pPr marL="12700" marR="1457960">
              <a:lnSpc>
                <a:spcPct val="140900"/>
              </a:lnSpc>
            </a:pPr>
            <a:r>
              <a:rPr lang="en-US"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Ink</a:t>
            </a:r>
            <a:r>
              <a:rPr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blue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20" dirty="0">
                <a:solidFill>
                  <a:srgbClr val="414042"/>
                </a:solidFill>
                <a:latin typeface="Geometria"/>
                <a:cs typeface="Geometria"/>
              </a:rPr>
              <a:t>MOQ: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i="1" spc="10" dirty="0" smtClean="0">
                <a:solidFill>
                  <a:srgbClr val="414042"/>
                </a:solidFill>
                <a:latin typeface="Geometria"/>
                <a:cs typeface="Geometria"/>
              </a:rPr>
              <a:t>50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pc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s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Imprint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1" spc="10" dirty="0">
                <a:solidFill>
                  <a:srgbClr val="414042"/>
                </a:solidFill>
                <a:latin typeface="Geometria"/>
                <a:cs typeface="Geometria"/>
              </a:rPr>
              <a:t>options:</a:t>
            </a:r>
            <a:r>
              <a:rPr sz="1650" b="1" spc="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pad</a:t>
            </a:r>
            <a:r>
              <a:rPr sz="1650" b="0" i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printing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Price: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0</a:t>
            </a:r>
            <a:r>
              <a:rPr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.</a:t>
            </a:r>
            <a:r>
              <a:rPr lang="en-US"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21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5" dirty="0">
                <a:solidFill>
                  <a:srgbClr val="414042"/>
                </a:solidFill>
                <a:latin typeface="Geometria"/>
                <a:cs typeface="Geometria"/>
              </a:rPr>
              <a:t>EUR</a:t>
            </a:r>
            <a:endParaRPr sz="1650" dirty="0">
              <a:latin typeface="Geometria"/>
              <a:cs typeface="Geomet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41521" y="8666698"/>
            <a:ext cx="177292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b="1" spc="-35" dirty="0">
                <a:solidFill>
                  <a:srgbClr val="414042"/>
                </a:solidFill>
                <a:latin typeface="Geometria"/>
                <a:cs typeface="Geometria"/>
              </a:rPr>
              <a:t>C</a:t>
            </a:r>
            <a:r>
              <a:rPr sz="2400" b="1" spc="-10" dirty="0">
                <a:solidFill>
                  <a:srgbClr val="414042"/>
                </a:solidFill>
                <a:latin typeface="Geometria"/>
                <a:cs typeface="Geometria"/>
              </a:rPr>
              <a:t>ON</a:t>
            </a:r>
            <a:r>
              <a:rPr sz="2400" b="1" spc="-250" dirty="0">
                <a:solidFill>
                  <a:srgbClr val="414042"/>
                </a:solidFill>
                <a:latin typeface="Geometria"/>
                <a:cs typeface="Geometria"/>
              </a:rPr>
              <a:t>T</a:t>
            </a:r>
            <a:r>
              <a:rPr sz="2400" b="1" spc="-130" dirty="0">
                <a:solidFill>
                  <a:srgbClr val="414042"/>
                </a:solidFill>
                <a:latin typeface="Geometria"/>
                <a:cs typeface="Geometria"/>
              </a:rPr>
              <a:t>A</a:t>
            </a:r>
            <a:r>
              <a:rPr sz="2400" b="1" spc="-5" dirty="0">
                <a:solidFill>
                  <a:srgbClr val="414042"/>
                </a:solidFill>
                <a:latin typeface="Geometria"/>
                <a:cs typeface="Geometria"/>
              </a:rPr>
              <a:t>CTS:</a:t>
            </a:r>
            <a:endParaRPr sz="2400">
              <a:latin typeface="Geometria"/>
              <a:cs typeface="Geometria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8903" y="1043855"/>
            <a:ext cx="4066678" cy="40707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8450" y="1126726"/>
            <a:ext cx="4130463" cy="4130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521" y="5773965"/>
            <a:ext cx="1828800" cy="1828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671" y="5597399"/>
            <a:ext cx="2286000" cy="2286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0392" y="5597399"/>
            <a:ext cx="2377376" cy="23749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146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Geometria</vt:lpstr>
      <vt:lpstr>Office Theme</vt:lpstr>
      <vt:lpstr>oPen SDI01, SDI01R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SDI01, SDI01R</dc:title>
  <dc:creator>user</dc:creator>
  <cp:lastModifiedBy>user</cp:lastModifiedBy>
  <cp:revision>1</cp:revision>
  <dcterms:created xsi:type="dcterms:W3CDTF">2021-05-27T15:34:52Z</dcterms:created>
  <dcterms:modified xsi:type="dcterms:W3CDTF">2021-06-01T07:46:43Z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2021-05-27T00:00:00Z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2021-05-27T00:00:00Z</vt:filetime>
  </property>
</Properties>
</file>