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20104100" cy="11309350"/>
  <p:notesSz cx="20104100" cy="113093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576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00" b="0" i="1">
                <a:solidFill>
                  <a:srgbClr val="414042"/>
                </a:solidFill>
                <a:latin typeface="Geometria"/>
                <a:cs typeface="Geomet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00" b="0" i="1">
                <a:solidFill>
                  <a:srgbClr val="414042"/>
                </a:solidFill>
                <a:latin typeface="Geometria"/>
                <a:cs typeface="Geomet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00" b="0" i="1">
                <a:solidFill>
                  <a:srgbClr val="414042"/>
                </a:solidFill>
                <a:latin typeface="Geometria"/>
                <a:cs typeface="Geomet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495107" y="2021249"/>
            <a:ext cx="17113885" cy="8331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300" b="0" i="1">
                <a:solidFill>
                  <a:srgbClr val="414042"/>
                </a:solidFill>
                <a:latin typeface="Geometria"/>
                <a:cs typeface="Geomet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495107" y="3415015"/>
            <a:ext cx="17113885" cy="3804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95106" y="2021249"/>
            <a:ext cx="9630927" cy="82779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b="1" i="0" spc="-10" dirty="0" err="1" smtClean="0">
                <a:latin typeface="Geometria"/>
                <a:cs typeface="Geometria"/>
              </a:rPr>
              <a:t>oPen</a:t>
            </a:r>
            <a:r>
              <a:rPr b="1" i="0" spc="55" dirty="0" smtClean="0">
                <a:latin typeface="Geometria"/>
                <a:cs typeface="Geometria"/>
              </a:rPr>
              <a:t> </a:t>
            </a:r>
            <a:r>
              <a:rPr lang="en-US" spc="-5" dirty="0" smtClean="0"/>
              <a:t>SDI01A Antibacterial Pen</a:t>
            </a: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1495107" y="3415015"/>
            <a:ext cx="8388985" cy="4012637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r>
              <a:rPr lang="en-US" sz="2000" dirty="0">
                <a:latin typeface="Geometria"/>
              </a:rPr>
              <a:t>SDI01A Pen is the most innovative pen on the market that has recently been updated with ‘Antibacterial’ effect. Pen with antibacterial coating kills 99% of bacteria on it’s surface. This is achieved though the ‘</a:t>
            </a:r>
            <a:r>
              <a:rPr lang="en-US" sz="2000" dirty="0" err="1">
                <a:latin typeface="Geometria"/>
              </a:rPr>
              <a:t>nano</a:t>
            </a:r>
            <a:r>
              <a:rPr lang="en-US" sz="2000" dirty="0">
                <a:latin typeface="Geometria"/>
              </a:rPr>
              <a:t> silver technology’ with silver ions added into the plastic.</a:t>
            </a:r>
          </a:p>
          <a:p>
            <a:endParaRPr lang="en-US" sz="2000" dirty="0">
              <a:latin typeface="Geometria"/>
            </a:endParaRPr>
          </a:p>
          <a:p>
            <a:r>
              <a:rPr lang="en-US" sz="2000" dirty="0">
                <a:latin typeface="Geometria"/>
              </a:rPr>
              <a:t>Furthermore, SDI01 Pen has the first patented ‘open/close’ mechanism and feels perfect in your hands due to the smooth Nordic design</a:t>
            </a:r>
            <a:r>
              <a:rPr lang="en-US" sz="2000" dirty="0" smtClean="0">
                <a:latin typeface="Geometria"/>
              </a:rPr>
              <a:t>.</a:t>
            </a:r>
          </a:p>
          <a:p>
            <a:endParaRPr lang="ru-RU" sz="2000" dirty="0">
              <a:latin typeface="Geometria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Geometria"/>
              </a:rPr>
              <a:t>Plastic pen with antibacterial coating</a:t>
            </a:r>
            <a:endParaRPr lang="ru-RU" sz="2000" dirty="0">
              <a:latin typeface="Geometria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 err="1">
                <a:latin typeface="Geometria"/>
              </a:rPr>
              <a:t>Pen</a:t>
            </a:r>
            <a:r>
              <a:rPr lang="ru-RU" sz="2000" dirty="0">
                <a:latin typeface="Geometria"/>
              </a:rPr>
              <a:t> </a:t>
            </a:r>
            <a:r>
              <a:rPr lang="ru-RU" sz="2000" dirty="0" err="1">
                <a:latin typeface="Geometria"/>
              </a:rPr>
              <a:t>mechanism</a:t>
            </a:r>
            <a:r>
              <a:rPr lang="ru-RU" sz="2000" dirty="0">
                <a:latin typeface="Geometria"/>
              </a:rPr>
              <a:t>: </a:t>
            </a:r>
            <a:r>
              <a:rPr lang="ru-RU" sz="2000" dirty="0" err="1">
                <a:latin typeface="Geometria"/>
              </a:rPr>
              <a:t>push</a:t>
            </a:r>
            <a:r>
              <a:rPr lang="ru-RU" sz="2000" dirty="0">
                <a:latin typeface="Geometria"/>
              </a:rPr>
              <a:t>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Geometria"/>
              </a:rPr>
              <a:t>Pen body can be disassembled, the shaft is easy to replace</a:t>
            </a:r>
            <a:r>
              <a:rPr lang="en-US" sz="2000" dirty="0" smtClean="0">
                <a:latin typeface="Geometria"/>
              </a:rPr>
              <a:t>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Geometria"/>
              </a:rPr>
              <a:t>Antibacterial coating – kills 99.9% of bacteria </a:t>
            </a:r>
            <a:endParaRPr lang="ru-RU" sz="2000" dirty="0">
              <a:latin typeface="Geometria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 err="1">
                <a:latin typeface="Geometria"/>
              </a:rPr>
              <a:t>Blue</a:t>
            </a:r>
            <a:r>
              <a:rPr lang="ru-RU" sz="2000" dirty="0">
                <a:latin typeface="Geometria"/>
              </a:rPr>
              <a:t> </a:t>
            </a:r>
            <a:r>
              <a:rPr lang="ru-RU" sz="2000" dirty="0" err="1">
                <a:latin typeface="Geometria"/>
              </a:rPr>
              <a:t>ink</a:t>
            </a:r>
            <a:r>
              <a:rPr lang="ru-RU" sz="2000" dirty="0">
                <a:latin typeface="Geometria"/>
              </a:rPr>
              <a:t> </a:t>
            </a:r>
            <a:r>
              <a:rPr lang="ru-RU" sz="2000" dirty="0" err="1">
                <a:latin typeface="Geometria"/>
              </a:rPr>
              <a:t>ballpoint</a:t>
            </a:r>
            <a:r>
              <a:rPr lang="ru-RU" sz="2000" dirty="0">
                <a:latin typeface="Geometria"/>
              </a:rPr>
              <a:t>.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07807" y="903574"/>
            <a:ext cx="1627636" cy="74685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495107" y="7464958"/>
            <a:ext cx="4693285" cy="2512996"/>
          </a:xfrm>
          <a:prstGeom prst="rect">
            <a:avLst/>
          </a:prstGeom>
        </p:spPr>
        <p:txBody>
          <a:bodyPr vert="horz" wrap="square" lIns="0" tIns="1143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0"/>
              </a:spcBef>
            </a:pPr>
            <a:r>
              <a:rPr sz="1650" b="1" spc="15" dirty="0">
                <a:solidFill>
                  <a:srgbClr val="414042"/>
                </a:solidFill>
                <a:latin typeface="Geometria"/>
                <a:cs typeface="Geometria"/>
              </a:rPr>
              <a:t>Item:</a:t>
            </a:r>
            <a:r>
              <a:rPr sz="1650" b="1" spc="-2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en-US" sz="1650" b="0" i="1" spc="15" dirty="0" smtClean="0">
                <a:solidFill>
                  <a:srgbClr val="414042"/>
                </a:solidFill>
                <a:latin typeface="Geometria"/>
                <a:cs typeface="Geometria"/>
              </a:rPr>
              <a:t>SDI01A</a:t>
            </a:r>
            <a:endParaRPr sz="1650" dirty="0">
              <a:latin typeface="Geometria"/>
              <a:cs typeface="Geometria"/>
            </a:endParaRPr>
          </a:p>
          <a:p>
            <a:pPr marL="12700" marR="1457960">
              <a:lnSpc>
                <a:spcPct val="140900"/>
              </a:lnSpc>
            </a:pPr>
            <a:r>
              <a:rPr sz="1650" b="1" spc="15" dirty="0">
                <a:solidFill>
                  <a:srgbClr val="414042"/>
                </a:solidFill>
                <a:latin typeface="Geometria"/>
                <a:cs typeface="Geometria"/>
              </a:rPr>
              <a:t>Color:</a:t>
            </a:r>
            <a:r>
              <a:rPr sz="1650" b="1" spc="-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en-US" sz="1650" b="0" i="1" spc="20" dirty="0" smtClean="0">
                <a:solidFill>
                  <a:srgbClr val="414042"/>
                </a:solidFill>
                <a:latin typeface="Geometria"/>
                <a:cs typeface="Geometria"/>
              </a:rPr>
              <a:t>5 </a:t>
            </a:r>
            <a:r>
              <a:rPr lang="en-US" sz="1650" b="0" i="1" spc="20" dirty="0" smtClean="0">
                <a:solidFill>
                  <a:srgbClr val="414042"/>
                </a:solidFill>
                <a:latin typeface="Geometria"/>
                <a:cs typeface="Geometria"/>
              </a:rPr>
              <a:t>colors</a:t>
            </a:r>
          </a:p>
          <a:p>
            <a:pPr marL="12700" marR="1457960">
              <a:lnSpc>
                <a:spcPct val="140900"/>
              </a:lnSpc>
            </a:pPr>
            <a:r>
              <a:rPr sz="1650" b="1" spc="15" dirty="0" smtClean="0">
                <a:solidFill>
                  <a:srgbClr val="414042"/>
                </a:solidFill>
                <a:latin typeface="Geometria"/>
                <a:cs typeface="Geometria"/>
              </a:rPr>
              <a:t>Size</a:t>
            </a:r>
            <a:r>
              <a:rPr sz="1650" b="1" spc="15" dirty="0">
                <a:solidFill>
                  <a:srgbClr val="414042"/>
                </a:solidFill>
                <a:latin typeface="Geometria"/>
                <a:cs typeface="Geometria"/>
              </a:rPr>
              <a:t>: </a:t>
            </a:r>
            <a:r>
              <a:rPr lang="ru-RU" sz="1650" b="0" i="1" spc="15" dirty="0" smtClean="0">
                <a:solidFill>
                  <a:srgbClr val="414042"/>
                </a:solidFill>
                <a:latin typeface="Geometria"/>
                <a:cs typeface="Geometria"/>
              </a:rPr>
              <a:t>14,3 х 1,0 </a:t>
            </a:r>
            <a:r>
              <a:rPr lang="en-US" sz="1650" b="0" i="1" spc="15" dirty="0" smtClean="0">
                <a:solidFill>
                  <a:srgbClr val="414042"/>
                </a:solidFill>
                <a:latin typeface="Geometria"/>
                <a:cs typeface="Geometria"/>
              </a:rPr>
              <a:t>cm</a:t>
            </a:r>
          </a:p>
          <a:p>
            <a:pPr marL="12700" marR="1457960">
              <a:lnSpc>
                <a:spcPct val="140900"/>
              </a:lnSpc>
            </a:pPr>
            <a:r>
              <a:rPr lang="en-US" sz="1650" b="1" spc="-5" dirty="0" smtClean="0">
                <a:solidFill>
                  <a:srgbClr val="414042"/>
                </a:solidFill>
                <a:latin typeface="Geometria"/>
                <a:cs typeface="Geometria"/>
              </a:rPr>
              <a:t>Ink</a:t>
            </a:r>
            <a:r>
              <a:rPr sz="1650" b="1" spc="-5" dirty="0" smtClean="0">
                <a:solidFill>
                  <a:srgbClr val="414042"/>
                </a:solidFill>
                <a:latin typeface="Geometria"/>
                <a:cs typeface="Geometria"/>
              </a:rPr>
              <a:t>:</a:t>
            </a:r>
            <a:r>
              <a:rPr sz="1650" b="1" spc="20" dirty="0" smtClean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en-US" sz="1650" b="0" i="1" spc="20" dirty="0" smtClean="0">
                <a:solidFill>
                  <a:srgbClr val="414042"/>
                </a:solidFill>
                <a:latin typeface="Geometria"/>
                <a:cs typeface="Geometria"/>
              </a:rPr>
              <a:t>blue</a:t>
            </a:r>
            <a:endParaRPr sz="1650" dirty="0">
              <a:latin typeface="Geometria"/>
              <a:cs typeface="Geometria"/>
            </a:endParaRPr>
          </a:p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sz="1650" b="1" spc="20" dirty="0">
                <a:solidFill>
                  <a:srgbClr val="414042"/>
                </a:solidFill>
                <a:latin typeface="Geometria"/>
                <a:cs typeface="Geometria"/>
              </a:rPr>
              <a:t>MOQ:</a:t>
            </a:r>
            <a:r>
              <a:rPr sz="1650" b="1" spc="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20" dirty="0">
                <a:solidFill>
                  <a:srgbClr val="414042"/>
                </a:solidFill>
                <a:latin typeface="Geometria"/>
                <a:cs typeface="Geometria"/>
              </a:rPr>
              <a:t>from</a:t>
            </a:r>
            <a:r>
              <a:rPr sz="1650" b="0" i="1" spc="-1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en-US" sz="1650" i="1" spc="10" dirty="0" smtClean="0">
                <a:solidFill>
                  <a:srgbClr val="414042"/>
                </a:solidFill>
                <a:latin typeface="Geometria"/>
                <a:cs typeface="Geometria"/>
              </a:rPr>
              <a:t>50</a:t>
            </a:r>
            <a:r>
              <a:rPr sz="1650" b="0" i="1" spc="-10" dirty="0" smtClean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20" dirty="0" smtClean="0">
                <a:solidFill>
                  <a:srgbClr val="414042"/>
                </a:solidFill>
                <a:latin typeface="Geometria"/>
                <a:cs typeface="Geometria"/>
              </a:rPr>
              <a:t>pc</a:t>
            </a:r>
            <a:r>
              <a:rPr lang="en-US" sz="1650" b="0" i="1" spc="20" dirty="0" smtClean="0">
                <a:solidFill>
                  <a:srgbClr val="414042"/>
                </a:solidFill>
                <a:latin typeface="Geometria"/>
                <a:cs typeface="Geometria"/>
              </a:rPr>
              <a:t>s</a:t>
            </a:r>
            <a:endParaRPr sz="1650" dirty="0">
              <a:latin typeface="Geometria"/>
              <a:cs typeface="Geometria"/>
            </a:endParaRPr>
          </a:p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sz="1650" b="1" spc="15" dirty="0">
                <a:solidFill>
                  <a:srgbClr val="414042"/>
                </a:solidFill>
                <a:latin typeface="Geometria"/>
                <a:cs typeface="Geometria"/>
              </a:rPr>
              <a:t>Imprint</a:t>
            </a:r>
            <a:r>
              <a:rPr sz="1650" b="1" spc="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1" spc="10" dirty="0">
                <a:solidFill>
                  <a:srgbClr val="414042"/>
                </a:solidFill>
                <a:latin typeface="Geometria"/>
                <a:cs typeface="Geometria"/>
              </a:rPr>
              <a:t>options:</a:t>
            </a:r>
            <a:r>
              <a:rPr sz="1650" b="1" spc="2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20" dirty="0">
                <a:solidFill>
                  <a:srgbClr val="414042"/>
                </a:solidFill>
                <a:latin typeface="Geometria"/>
                <a:cs typeface="Geometria"/>
              </a:rPr>
              <a:t>pad</a:t>
            </a:r>
            <a:r>
              <a:rPr sz="1650" b="0" i="1" spc="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15" dirty="0" smtClean="0">
                <a:solidFill>
                  <a:srgbClr val="414042"/>
                </a:solidFill>
                <a:latin typeface="Geometria"/>
                <a:cs typeface="Geometria"/>
              </a:rPr>
              <a:t>printing</a:t>
            </a:r>
            <a:endParaRPr sz="1650" dirty="0">
              <a:latin typeface="Geometria"/>
              <a:cs typeface="Geometria"/>
            </a:endParaRPr>
          </a:p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sz="1650" b="1" spc="5" dirty="0">
                <a:solidFill>
                  <a:srgbClr val="414042"/>
                </a:solidFill>
                <a:latin typeface="Geometria"/>
                <a:cs typeface="Geometria"/>
              </a:rPr>
              <a:t>Price: </a:t>
            </a:r>
            <a:r>
              <a:rPr sz="1650" b="0" i="1" spc="20" dirty="0">
                <a:solidFill>
                  <a:srgbClr val="414042"/>
                </a:solidFill>
                <a:latin typeface="Geometria"/>
                <a:cs typeface="Geometria"/>
              </a:rPr>
              <a:t>from</a:t>
            </a:r>
            <a:r>
              <a:rPr sz="1650" b="0" i="1" spc="-10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en-US" sz="1650" b="0" i="1" spc="5" dirty="0" smtClean="0">
                <a:solidFill>
                  <a:srgbClr val="414042"/>
                </a:solidFill>
                <a:latin typeface="Geometria"/>
                <a:cs typeface="Geometria"/>
              </a:rPr>
              <a:t>0</a:t>
            </a:r>
            <a:r>
              <a:rPr sz="1650" b="0" i="1" spc="5" dirty="0" smtClean="0">
                <a:solidFill>
                  <a:srgbClr val="414042"/>
                </a:solidFill>
                <a:latin typeface="Geometria"/>
                <a:cs typeface="Geometria"/>
              </a:rPr>
              <a:t>.</a:t>
            </a:r>
            <a:r>
              <a:rPr lang="en-US" sz="1650" b="0" i="1" spc="5" dirty="0" smtClean="0">
                <a:solidFill>
                  <a:srgbClr val="414042"/>
                </a:solidFill>
                <a:latin typeface="Geometria"/>
                <a:cs typeface="Geometria"/>
              </a:rPr>
              <a:t>27</a:t>
            </a:r>
            <a:r>
              <a:rPr sz="1650" b="0" i="1" spc="-10" dirty="0" smtClean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25" dirty="0">
                <a:solidFill>
                  <a:srgbClr val="414042"/>
                </a:solidFill>
                <a:latin typeface="Geometria"/>
                <a:cs typeface="Geometria"/>
              </a:rPr>
              <a:t>EUR</a:t>
            </a:r>
            <a:endParaRPr sz="1650" dirty="0">
              <a:latin typeface="Geometria"/>
              <a:cs typeface="Geometr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1652250" y="9083675"/>
            <a:ext cx="1772920" cy="3898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400" b="1" spc="-35" dirty="0">
                <a:solidFill>
                  <a:srgbClr val="414042"/>
                </a:solidFill>
                <a:latin typeface="Geometria"/>
                <a:cs typeface="Geometria"/>
              </a:rPr>
              <a:t>C</a:t>
            </a:r>
            <a:r>
              <a:rPr sz="2400" b="1" spc="-10" dirty="0">
                <a:solidFill>
                  <a:srgbClr val="414042"/>
                </a:solidFill>
                <a:latin typeface="Geometria"/>
                <a:cs typeface="Geometria"/>
              </a:rPr>
              <a:t>ON</a:t>
            </a:r>
            <a:r>
              <a:rPr sz="2400" b="1" spc="-250" dirty="0">
                <a:solidFill>
                  <a:srgbClr val="414042"/>
                </a:solidFill>
                <a:latin typeface="Geometria"/>
                <a:cs typeface="Geometria"/>
              </a:rPr>
              <a:t>T</a:t>
            </a:r>
            <a:r>
              <a:rPr sz="2400" b="1" spc="-130" dirty="0">
                <a:solidFill>
                  <a:srgbClr val="414042"/>
                </a:solidFill>
                <a:latin typeface="Geometria"/>
                <a:cs typeface="Geometria"/>
              </a:rPr>
              <a:t>A</a:t>
            </a:r>
            <a:r>
              <a:rPr sz="2400" b="1" spc="-5" dirty="0">
                <a:solidFill>
                  <a:srgbClr val="414042"/>
                </a:solidFill>
                <a:latin typeface="Geometria"/>
                <a:cs typeface="Geometria"/>
              </a:rPr>
              <a:t>CTS:</a:t>
            </a:r>
            <a:endParaRPr sz="2400" dirty="0">
              <a:latin typeface="Geometria"/>
              <a:cs typeface="Geometria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3139" y="6838557"/>
            <a:ext cx="1884783" cy="18828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3233" y="2021249"/>
            <a:ext cx="4343400" cy="43434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77184" y="6971699"/>
            <a:ext cx="1828800" cy="18288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2200" y="6838557"/>
            <a:ext cx="1917492" cy="191749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9692" y="6962174"/>
            <a:ext cx="1828800" cy="18288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</TotalTime>
  <Words>152</Words>
  <Application>Microsoft Office PowerPoint</Application>
  <PresentationFormat>Произвольный</PresentationFormat>
  <Paragraphs>18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Geometria</vt:lpstr>
      <vt:lpstr>Office Theme</vt:lpstr>
      <vt:lpstr>oPen SDI01A Antibacterial Pen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SDI01, SDI01R</dc:title>
  <dc:creator>user</dc:creator>
  <cp:lastModifiedBy>user</cp:lastModifiedBy>
  <cp:revision>2</cp:revision>
  <dcterms:created xsi:type="dcterms:W3CDTF">2021-05-27T15:34:52Z</dcterms:created>
  <dcterms:modified xsi:type="dcterms:W3CDTF">2021-06-01T08:05:01Z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2021-05-27T00:00:00Z</vt:filetime>
  </property>
  <property fmtid="{D5CDD505-2E9C-101B-9397-08002B2CF9AE}" pid="3" name="Creator">
    <vt:lpwstr>Adobe InDesign CC 13.1 (Windows)</vt:lpwstr>
  </property>
  <property fmtid="{D5CDD505-2E9C-101B-9397-08002B2CF9AE}" pid="4" name="LastSaved">
    <vt:filetime>2021-05-27T00:00:00Z</vt:filetime>
  </property>
</Properties>
</file>