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media/image3.jpg" ContentType="image/jpeg"/>
  <Override PartName="/ppt/media/image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738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5107" y="2021249"/>
            <a:ext cx="17113885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5107" y="3415015"/>
            <a:ext cx="17113885" cy="380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95107" y="2021249"/>
            <a:ext cx="7378700" cy="8331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b="1" i="0" spc="-10" dirty="0" err="1" smtClean="0"/>
              <a:t>oPen</a:t>
            </a:r>
            <a:r>
              <a:rPr b="1" i="0" spc="55" dirty="0" smtClean="0">
                <a:latin typeface="Geometria"/>
                <a:cs typeface="Geometria"/>
              </a:rPr>
              <a:t> </a:t>
            </a:r>
            <a:r>
              <a:rPr lang="en-US" spc="-5" dirty="0" smtClean="0"/>
              <a:t>SDI02 Eco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95107" y="3415015"/>
            <a:ext cx="8388985" cy="33970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US" sz="2000" dirty="0"/>
              <a:t>SDI02 Eco Pen — is a stylish looking ballpoint pen with minimalistic design and body of the pen made from eco material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dirty="0"/>
              <a:t>The pen body is made of plastic mixed with wheat fibers. The inclusion of wheat fibers in plastics is a step forward towards creating products from renewable materials and reducing the use of synthetic polymers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Plastic Eco pen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Blue ink ballpoint.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Space for logo or text imprint.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‘</a:t>
            </a:r>
            <a:r>
              <a:rPr lang="en-US" sz="2000" dirty="0" err="1" smtClean="0"/>
              <a:t>oPen</a:t>
            </a:r>
            <a:r>
              <a:rPr lang="en-US" sz="2000" dirty="0" smtClean="0"/>
              <a:t>’ branded pen. 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807" y="903574"/>
            <a:ext cx="1627636" cy="7468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495107" y="7464958"/>
            <a:ext cx="4693285" cy="2512996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Item:</a:t>
            </a:r>
            <a:r>
              <a:rPr sz="1650" b="1" spc="-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SDI02 Eco</a:t>
            </a:r>
            <a:endParaRPr sz="1650" dirty="0"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Color:</a:t>
            </a:r>
            <a:r>
              <a:rPr sz="1650" b="1" spc="-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light brown</a:t>
            </a:r>
          </a:p>
          <a:p>
            <a:pPr marL="12700" marR="1457960">
              <a:lnSpc>
                <a:spcPct val="140900"/>
              </a:lnSpc>
            </a:pPr>
            <a:r>
              <a:rPr sz="1650" b="1" spc="15" dirty="0" smtClean="0">
                <a:solidFill>
                  <a:srgbClr val="414042"/>
                </a:solidFill>
                <a:latin typeface="Geometria"/>
                <a:cs typeface="Geometria"/>
              </a:rPr>
              <a:t>Size: 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13,8 х 0,9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</a:p>
          <a:p>
            <a:pPr marL="12700" marR="1457960">
              <a:lnSpc>
                <a:spcPct val="140900"/>
              </a:lnSpc>
            </a:pPr>
            <a:r>
              <a:rPr lang="en-US"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Ink</a:t>
            </a:r>
            <a:r>
              <a:rPr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blue</a:t>
            </a:r>
            <a:endParaRPr sz="1650" dirty="0" smtClean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MOQ</a:t>
            </a:r>
            <a:r>
              <a:rPr sz="1650" b="1" spc="20" dirty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i="1" spc="10" dirty="0" smtClean="0">
                <a:solidFill>
                  <a:srgbClr val="414042"/>
                </a:solidFill>
                <a:latin typeface="Geometria"/>
                <a:cs typeface="Geometria"/>
              </a:rPr>
              <a:t>50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pc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s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Imprint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1" spc="10" dirty="0">
                <a:solidFill>
                  <a:srgbClr val="414042"/>
                </a:solidFill>
                <a:latin typeface="Geometria"/>
                <a:cs typeface="Geometria"/>
              </a:rPr>
              <a:t>options:</a:t>
            </a:r>
            <a:r>
              <a:rPr sz="1650" b="1" spc="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pad</a:t>
            </a:r>
            <a:r>
              <a:rPr sz="1650" b="0" i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printing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Price: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0.17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5" dirty="0">
                <a:solidFill>
                  <a:srgbClr val="414042"/>
                </a:solidFill>
                <a:latin typeface="Geometria"/>
                <a:cs typeface="Geometria"/>
              </a:rPr>
              <a:t>EUR</a:t>
            </a:r>
            <a:endParaRPr sz="1650" dirty="0">
              <a:latin typeface="Geometria"/>
              <a:cs typeface="Geomet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41521" y="8666698"/>
            <a:ext cx="17729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b="1" spc="-35" dirty="0">
                <a:solidFill>
                  <a:srgbClr val="414042"/>
                </a:solidFill>
                <a:latin typeface="Geometria"/>
                <a:cs typeface="Geometria"/>
              </a:rPr>
              <a:t>C</a:t>
            </a:r>
            <a:r>
              <a:rPr sz="2400" b="1" spc="-10" dirty="0">
                <a:solidFill>
                  <a:srgbClr val="414042"/>
                </a:solidFill>
                <a:latin typeface="Geometria"/>
                <a:cs typeface="Geometria"/>
              </a:rPr>
              <a:t>ON</a:t>
            </a:r>
            <a:r>
              <a:rPr sz="2400" b="1" spc="-250" dirty="0">
                <a:solidFill>
                  <a:srgbClr val="414042"/>
                </a:solidFill>
                <a:latin typeface="Geometria"/>
                <a:cs typeface="Geometria"/>
              </a:rPr>
              <a:t>T</a:t>
            </a:r>
            <a:r>
              <a:rPr sz="2400" b="1" spc="-130" dirty="0">
                <a:solidFill>
                  <a:srgbClr val="414042"/>
                </a:solidFill>
                <a:latin typeface="Geometria"/>
                <a:cs typeface="Geometria"/>
              </a:rPr>
              <a:t>A</a:t>
            </a:r>
            <a:r>
              <a:rPr sz="2400" b="1" spc="-5" dirty="0">
                <a:solidFill>
                  <a:srgbClr val="414042"/>
                </a:solidFill>
                <a:latin typeface="Geometria"/>
                <a:cs typeface="Geometria"/>
              </a:rPr>
              <a:t>CTS:</a:t>
            </a:r>
            <a:endParaRPr sz="2400">
              <a:latin typeface="Geometria"/>
              <a:cs typeface="Geometria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348" y="703926"/>
            <a:ext cx="4572000" cy="4572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964" y="5618335"/>
            <a:ext cx="2825384" cy="28253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1627" y="5498905"/>
            <a:ext cx="2944814" cy="294481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118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Geometria</vt:lpstr>
      <vt:lpstr>Office Theme</vt:lpstr>
      <vt:lpstr>oPen SDI02 Eco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SDI02 Eco</dc:title>
  <dc:creator>user</dc:creator>
  <cp:lastModifiedBy>user</cp:lastModifiedBy>
  <cp:revision>1</cp:revision>
  <dcterms:created xsi:type="dcterms:W3CDTF">2021-05-27T15:34:52Z</dcterms:created>
  <dcterms:modified xsi:type="dcterms:W3CDTF">2021-06-01T10:13:25Z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2021-05-27T00:00:00Z</vt:filetime>
  </property>
</Properties>
</file>