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media/image2.jpg" ContentType="image/jpeg"/>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Lst>
  <p:sldSz cx="20104100" cy="11309350"/>
  <p:notesSz cx="20104100" cy="1130935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576" y="96"/>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1507807" y="3505898"/>
            <a:ext cx="17088486" cy="237496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3015615" y="6333236"/>
            <a:ext cx="14072870" cy="2827337"/>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6/1/2021</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300" b="0" i="1">
                <a:solidFill>
                  <a:srgbClr val="414042"/>
                </a:solidFill>
                <a:latin typeface="Geometria"/>
                <a:cs typeface="Geometria"/>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6/1/2021</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300" b="0" i="1">
                <a:solidFill>
                  <a:srgbClr val="414042"/>
                </a:solidFill>
                <a:latin typeface="Geometria"/>
                <a:cs typeface="Geometria"/>
              </a:defRPr>
            </a:lvl1pPr>
          </a:lstStyle>
          <a:p>
            <a:endParaRPr/>
          </a:p>
        </p:txBody>
      </p:sp>
      <p:sp>
        <p:nvSpPr>
          <p:cNvPr id="3" name="Holder 3"/>
          <p:cNvSpPr>
            <a:spLocks noGrp="1"/>
          </p:cNvSpPr>
          <p:nvPr>
            <p:ph sz="half" idx="2"/>
          </p:nvPr>
        </p:nvSpPr>
        <p:spPr>
          <a:xfrm>
            <a:off x="1005205" y="2601150"/>
            <a:ext cx="8745284" cy="7464171"/>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10353611" y="2601150"/>
            <a:ext cx="8745284" cy="7464171"/>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6/1/2021</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300" b="0" i="1">
                <a:solidFill>
                  <a:srgbClr val="414042"/>
                </a:solidFill>
                <a:latin typeface="Geometria"/>
                <a:cs typeface="Geometria"/>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6/1/2021</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6/1/2021</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1495107" y="2021249"/>
            <a:ext cx="17113885" cy="833119"/>
          </a:xfrm>
          <a:prstGeom prst="rect">
            <a:avLst/>
          </a:prstGeom>
        </p:spPr>
        <p:txBody>
          <a:bodyPr wrap="square" lIns="0" tIns="0" rIns="0" bIns="0">
            <a:spAutoFit/>
          </a:bodyPr>
          <a:lstStyle>
            <a:lvl1pPr>
              <a:defRPr sz="5300" b="0" i="1">
                <a:solidFill>
                  <a:srgbClr val="414042"/>
                </a:solidFill>
                <a:latin typeface="Geometria"/>
                <a:cs typeface="Geometria"/>
              </a:defRPr>
            </a:lvl1pPr>
          </a:lstStyle>
          <a:p>
            <a:endParaRPr/>
          </a:p>
        </p:txBody>
      </p:sp>
      <p:sp>
        <p:nvSpPr>
          <p:cNvPr id="3" name="Holder 3"/>
          <p:cNvSpPr>
            <a:spLocks noGrp="1"/>
          </p:cNvSpPr>
          <p:nvPr>
            <p:ph type="body" idx="1"/>
          </p:nvPr>
        </p:nvSpPr>
        <p:spPr>
          <a:xfrm>
            <a:off x="1495107" y="3415015"/>
            <a:ext cx="17113885" cy="3804920"/>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6835394" y="10517696"/>
            <a:ext cx="6433312" cy="565467"/>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1005205" y="10517696"/>
            <a:ext cx="4623943" cy="565467"/>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6/1/2021</a:t>
            </a:fld>
            <a:endParaRPr lang="en-US"/>
          </a:p>
        </p:txBody>
      </p:sp>
      <p:sp>
        <p:nvSpPr>
          <p:cNvPr id="6" name="Holder 6"/>
          <p:cNvSpPr>
            <a:spLocks noGrp="1"/>
          </p:cNvSpPr>
          <p:nvPr>
            <p:ph type="sldNum" sz="quarter" idx="7"/>
          </p:nvPr>
        </p:nvSpPr>
        <p:spPr>
          <a:xfrm>
            <a:off x="14474953" y="10517696"/>
            <a:ext cx="4623943" cy="565467"/>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474468" y="1792253"/>
            <a:ext cx="9872981" cy="827791"/>
          </a:xfrm>
          <a:prstGeom prst="rect">
            <a:avLst/>
          </a:prstGeom>
        </p:spPr>
        <p:txBody>
          <a:bodyPr vert="horz" wrap="square" lIns="0" tIns="12065" rIns="0" bIns="0" rtlCol="0">
            <a:spAutoFit/>
          </a:bodyPr>
          <a:lstStyle/>
          <a:p>
            <a:pPr marL="12700">
              <a:lnSpc>
                <a:spcPct val="100000"/>
              </a:lnSpc>
              <a:spcBef>
                <a:spcPts val="95"/>
              </a:spcBef>
            </a:pPr>
            <a:r>
              <a:rPr lang="en-US" b="1" i="0" spc="-10" dirty="0" err="1" smtClean="0">
                <a:latin typeface="Geometria"/>
                <a:cs typeface="Geometria"/>
              </a:rPr>
              <a:t>Cryptex</a:t>
            </a:r>
            <a:r>
              <a:rPr b="1" i="0" spc="55" dirty="0" smtClean="0">
                <a:latin typeface="Geometria"/>
                <a:cs typeface="Geometria"/>
              </a:rPr>
              <a:t> </a:t>
            </a:r>
            <a:r>
              <a:rPr lang="en-US" spc="-5" dirty="0" smtClean="0"/>
              <a:t>Round Lock Compass</a:t>
            </a:r>
            <a:endParaRPr spc="-5" dirty="0"/>
          </a:p>
        </p:txBody>
      </p:sp>
      <p:sp>
        <p:nvSpPr>
          <p:cNvPr id="3" name="object 3"/>
          <p:cNvSpPr txBox="1"/>
          <p:nvPr/>
        </p:nvSpPr>
        <p:spPr>
          <a:xfrm>
            <a:off x="1495107" y="3415015"/>
            <a:ext cx="8388985" cy="3397084"/>
          </a:xfrm>
          <a:prstGeom prst="rect">
            <a:avLst/>
          </a:prstGeom>
        </p:spPr>
        <p:txBody>
          <a:bodyPr vert="horz" wrap="square" lIns="0" tIns="11430" rIns="0" bIns="0" rtlCol="0">
            <a:spAutoFit/>
          </a:bodyPr>
          <a:lstStyle/>
          <a:p>
            <a:r>
              <a:rPr lang="cs-CZ" sz="2000" dirty="0"/>
              <a:t>Cryptex Round Lock USB flash drive made in a completely new design of a “compass”. This USB flash drive will navigate you straight to your secret digital information hidden inside</a:t>
            </a:r>
            <a:r>
              <a:rPr lang="cs-CZ" sz="2000" dirty="0" smtClean="0"/>
              <a:t>.</a:t>
            </a:r>
            <a:endParaRPr lang="en-US" sz="2000" dirty="0" smtClean="0"/>
          </a:p>
          <a:p>
            <a:endParaRPr lang="ru-RU" sz="2000" dirty="0"/>
          </a:p>
          <a:p>
            <a:r>
              <a:rPr lang="cs-CZ" sz="2000" dirty="0"/>
              <a:t>It instantly revolutionizes the way you use and think about USB sticks. From the first turn of the gear, you will realize that this is not a normal USB stick</a:t>
            </a:r>
            <a:r>
              <a:rPr lang="cs-CZ" sz="2000" dirty="0" smtClean="0"/>
              <a:t>.</a:t>
            </a:r>
            <a:endParaRPr lang="en-US" sz="2000" dirty="0" smtClean="0"/>
          </a:p>
          <a:p>
            <a:endParaRPr lang="ru-RU" sz="2000" dirty="0"/>
          </a:p>
          <a:p>
            <a:r>
              <a:rPr lang="cs-CZ" sz="2000" dirty="0"/>
              <a:t>Only the owner of this item who positions each of the four gears in the right place can open the lock and get access to the USB flash drive hidden inside. Forged in the heart of our factories, this quality solid alloy USB stick will stand the test of time.</a:t>
            </a:r>
            <a:endParaRPr sz="2000" dirty="0">
              <a:latin typeface="Geometria"/>
              <a:cs typeface="Geometria"/>
            </a:endParaRPr>
          </a:p>
        </p:txBody>
      </p:sp>
      <p:pic>
        <p:nvPicPr>
          <p:cNvPr id="4" name="object 4"/>
          <p:cNvPicPr/>
          <p:nvPr/>
        </p:nvPicPr>
        <p:blipFill>
          <a:blip r:embed="rId2" cstate="print"/>
          <a:stretch>
            <a:fillRect/>
          </a:stretch>
        </p:blipFill>
        <p:spPr>
          <a:xfrm>
            <a:off x="1507807" y="903574"/>
            <a:ext cx="1627636" cy="746850"/>
          </a:xfrm>
          <a:prstGeom prst="rect">
            <a:avLst/>
          </a:prstGeom>
        </p:spPr>
      </p:pic>
      <p:sp>
        <p:nvSpPr>
          <p:cNvPr id="5" name="object 5"/>
          <p:cNvSpPr txBox="1"/>
          <p:nvPr/>
        </p:nvSpPr>
        <p:spPr>
          <a:xfrm>
            <a:off x="1507807" y="7464957"/>
            <a:ext cx="5737543" cy="2512996"/>
          </a:xfrm>
          <a:prstGeom prst="rect">
            <a:avLst/>
          </a:prstGeom>
        </p:spPr>
        <p:txBody>
          <a:bodyPr vert="horz" wrap="square" lIns="0" tIns="114300" rIns="0" bIns="0" rtlCol="0">
            <a:spAutoFit/>
          </a:bodyPr>
          <a:lstStyle/>
          <a:p>
            <a:pPr marL="12700">
              <a:lnSpc>
                <a:spcPct val="100000"/>
              </a:lnSpc>
              <a:spcBef>
                <a:spcPts val="900"/>
              </a:spcBef>
            </a:pPr>
            <a:r>
              <a:rPr sz="1650" b="1" spc="15" dirty="0">
                <a:solidFill>
                  <a:srgbClr val="414042"/>
                </a:solidFill>
                <a:latin typeface="Geometria"/>
                <a:cs typeface="Geometria"/>
              </a:rPr>
              <a:t>Item:</a:t>
            </a:r>
            <a:r>
              <a:rPr sz="1650" b="1" spc="-25" dirty="0">
                <a:solidFill>
                  <a:srgbClr val="414042"/>
                </a:solidFill>
                <a:latin typeface="Geometria"/>
                <a:cs typeface="Geometria"/>
              </a:rPr>
              <a:t> </a:t>
            </a:r>
            <a:r>
              <a:rPr lang="en-US" sz="1650" b="0" i="1" spc="15" dirty="0" err="1" smtClean="0">
                <a:solidFill>
                  <a:srgbClr val="414042"/>
                </a:solidFill>
                <a:latin typeface="Geometria"/>
                <a:cs typeface="Geometria"/>
              </a:rPr>
              <a:t>Cryptex</a:t>
            </a:r>
            <a:r>
              <a:rPr lang="en-US" sz="1650" b="0" i="1" spc="15" dirty="0" smtClean="0">
                <a:solidFill>
                  <a:srgbClr val="414042"/>
                </a:solidFill>
                <a:latin typeface="Geometria"/>
                <a:cs typeface="Geometria"/>
              </a:rPr>
              <a:t> Round Lock Compass USB flash drive</a:t>
            </a:r>
            <a:endParaRPr sz="1650" dirty="0">
              <a:latin typeface="Geometria"/>
              <a:cs typeface="Geometria"/>
            </a:endParaRPr>
          </a:p>
          <a:p>
            <a:pPr marL="12700" marR="1457960">
              <a:lnSpc>
                <a:spcPct val="140900"/>
              </a:lnSpc>
            </a:pPr>
            <a:r>
              <a:rPr sz="1650" b="1" spc="15" dirty="0">
                <a:solidFill>
                  <a:srgbClr val="414042"/>
                </a:solidFill>
                <a:latin typeface="Geometria"/>
                <a:cs typeface="Geometria"/>
              </a:rPr>
              <a:t>Color:</a:t>
            </a:r>
            <a:r>
              <a:rPr sz="1650" b="1" spc="-5" dirty="0">
                <a:solidFill>
                  <a:srgbClr val="414042"/>
                </a:solidFill>
                <a:latin typeface="Geometria"/>
                <a:cs typeface="Geometria"/>
              </a:rPr>
              <a:t> </a:t>
            </a:r>
            <a:r>
              <a:rPr sz="1650" b="0" i="1" spc="20" dirty="0">
                <a:solidFill>
                  <a:srgbClr val="414042"/>
                </a:solidFill>
                <a:latin typeface="Geometria"/>
                <a:cs typeface="Geometria"/>
              </a:rPr>
              <a:t>matt</a:t>
            </a:r>
            <a:r>
              <a:rPr sz="1650" b="0" i="1" dirty="0">
                <a:solidFill>
                  <a:srgbClr val="414042"/>
                </a:solidFill>
                <a:latin typeface="Geometria"/>
                <a:cs typeface="Geometria"/>
              </a:rPr>
              <a:t> </a:t>
            </a:r>
            <a:r>
              <a:rPr sz="1650" b="0" i="1" spc="15" dirty="0">
                <a:solidFill>
                  <a:srgbClr val="414042"/>
                </a:solidFill>
                <a:latin typeface="Geometria"/>
                <a:cs typeface="Geometria"/>
              </a:rPr>
              <a:t>black</a:t>
            </a:r>
            <a:r>
              <a:rPr sz="1650" b="0" i="1" dirty="0">
                <a:solidFill>
                  <a:srgbClr val="414042"/>
                </a:solidFill>
                <a:latin typeface="Geometria"/>
                <a:cs typeface="Geometria"/>
              </a:rPr>
              <a:t> </a:t>
            </a:r>
            <a:r>
              <a:rPr sz="1650" b="0" i="1" spc="15" dirty="0">
                <a:solidFill>
                  <a:srgbClr val="414042"/>
                </a:solidFill>
                <a:latin typeface="Geometria"/>
                <a:cs typeface="Geometria"/>
              </a:rPr>
              <a:t>or</a:t>
            </a:r>
            <a:r>
              <a:rPr sz="1650" b="0" i="1" dirty="0">
                <a:solidFill>
                  <a:srgbClr val="414042"/>
                </a:solidFill>
                <a:latin typeface="Geometria"/>
                <a:cs typeface="Geometria"/>
              </a:rPr>
              <a:t> </a:t>
            </a:r>
            <a:r>
              <a:rPr sz="1650" b="0" i="1" spc="15" dirty="0">
                <a:solidFill>
                  <a:srgbClr val="414042"/>
                </a:solidFill>
                <a:latin typeface="Geometria"/>
                <a:cs typeface="Geometria"/>
              </a:rPr>
              <a:t>shiny</a:t>
            </a:r>
            <a:r>
              <a:rPr sz="1650" b="0" i="1" spc="-5" dirty="0">
                <a:solidFill>
                  <a:srgbClr val="414042"/>
                </a:solidFill>
                <a:latin typeface="Geometria"/>
                <a:cs typeface="Geometria"/>
              </a:rPr>
              <a:t> </a:t>
            </a:r>
            <a:r>
              <a:rPr sz="1650" b="0" i="1" dirty="0">
                <a:solidFill>
                  <a:srgbClr val="414042"/>
                </a:solidFill>
                <a:latin typeface="Geometria"/>
                <a:cs typeface="Geometria"/>
              </a:rPr>
              <a:t>silver </a:t>
            </a:r>
            <a:endParaRPr lang="en-US" sz="1650" b="0" i="1" dirty="0" smtClean="0">
              <a:solidFill>
                <a:srgbClr val="414042"/>
              </a:solidFill>
              <a:latin typeface="Geometria"/>
              <a:cs typeface="Geometria"/>
            </a:endParaRPr>
          </a:p>
          <a:p>
            <a:pPr marL="12700" marR="1457960">
              <a:lnSpc>
                <a:spcPct val="140900"/>
              </a:lnSpc>
            </a:pPr>
            <a:r>
              <a:rPr sz="1650" b="0" i="1" spc="-425" dirty="0" smtClean="0">
                <a:solidFill>
                  <a:srgbClr val="414042"/>
                </a:solidFill>
                <a:latin typeface="Geometria"/>
                <a:cs typeface="Geometria"/>
              </a:rPr>
              <a:t> </a:t>
            </a:r>
            <a:r>
              <a:rPr sz="1650" b="1" spc="15" dirty="0" smtClean="0">
                <a:solidFill>
                  <a:srgbClr val="414042"/>
                </a:solidFill>
                <a:latin typeface="Geometria"/>
                <a:cs typeface="Geometria"/>
              </a:rPr>
              <a:t>Size: </a:t>
            </a:r>
            <a:r>
              <a:rPr lang="ru-RU" sz="1650" b="0" i="1" spc="15" dirty="0" smtClean="0">
                <a:solidFill>
                  <a:srgbClr val="414042"/>
                </a:solidFill>
                <a:latin typeface="Geometria"/>
                <a:cs typeface="Geometria"/>
              </a:rPr>
              <a:t>8,5х5,7х1,5 </a:t>
            </a:r>
            <a:r>
              <a:rPr lang="ru-RU" sz="1650" b="0" i="1" spc="15" dirty="0" err="1" smtClean="0">
                <a:solidFill>
                  <a:srgbClr val="414042"/>
                </a:solidFill>
                <a:latin typeface="Geometria"/>
                <a:cs typeface="Geometria"/>
              </a:rPr>
              <a:t>cm</a:t>
            </a:r>
            <a:r>
              <a:rPr lang="ru-RU" sz="1650" b="0" i="1" spc="15" dirty="0" smtClean="0">
                <a:solidFill>
                  <a:srgbClr val="414042"/>
                </a:solidFill>
                <a:latin typeface="Geometria"/>
                <a:cs typeface="Geometria"/>
              </a:rPr>
              <a:t>; </a:t>
            </a:r>
            <a:r>
              <a:rPr lang="ru-RU" sz="1650" b="0" i="1" spc="15" dirty="0" err="1" smtClean="0">
                <a:solidFill>
                  <a:srgbClr val="414042"/>
                </a:solidFill>
                <a:latin typeface="Geometria"/>
                <a:cs typeface="Geometria"/>
              </a:rPr>
              <a:t>box</a:t>
            </a:r>
            <a:r>
              <a:rPr lang="ru-RU" sz="1650" b="0" i="1" spc="15" dirty="0" smtClean="0">
                <a:solidFill>
                  <a:srgbClr val="414042"/>
                </a:solidFill>
                <a:latin typeface="Geometria"/>
                <a:cs typeface="Geometria"/>
              </a:rPr>
              <a:t>: 8x8x4 </a:t>
            </a:r>
            <a:r>
              <a:rPr lang="ru-RU" sz="1650" b="0" i="1" spc="15" dirty="0" err="1" smtClean="0">
                <a:solidFill>
                  <a:srgbClr val="414042"/>
                </a:solidFill>
                <a:latin typeface="Geometria"/>
                <a:cs typeface="Geometria"/>
              </a:rPr>
              <a:t>cm</a:t>
            </a:r>
            <a:endParaRPr lang="en-US" sz="1650" i="1" spc="25" dirty="0" smtClean="0">
              <a:solidFill>
                <a:srgbClr val="414042"/>
              </a:solidFill>
              <a:latin typeface="Geometria"/>
              <a:cs typeface="Geometria"/>
            </a:endParaRPr>
          </a:p>
          <a:p>
            <a:pPr marL="12700" marR="1457960">
              <a:lnSpc>
                <a:spcPct val="140900"/>
              </a:lnSpc>
            </a:pPr>
            <a:r>
              <a:rPr lang="en-US" sz="1650" b="1" spc="-5" dirty="0" smtClean="0">
                <a:solidFill>
                  <a:srgbClr val="414042"/>
                </a:solidFill>
                <a:latin typeface="Geometria"/>
                <a:cs typeface="Geometria"/>
              </a:rPr>
              <a:t>Capacity</a:t>
            </a:r>
            <a:r>
              <a:rPr sz="1650" b="1" spc="-5" dirty="0" smtClean="0">
                <a:solidFill>
                  <a:srgbClr val="414042"/>
                </a:solidFill>
                <a:latin typeface="Geometria"/>
                <a:cs typeface="Geometria"/>
              </a:rPr>
              <a:t>:</a:t>
            </a:r>
            <a:r>
              <a:rPr sz="1650" b="1" spc="20" dirty="0" smtClean="0">
                <a:solidFill>
                  <a:srgbClr val="414042"/>
                </a:solidFill>
                <a:latin typeface="Geometria"/>
                <a:cs typeface="Geometria"/>
              </a:rPr>
              <a:t> </a:t>
            </a:r>
            <a:r>
              <a:rPr lang="en-US" sz="1650" b="0" i="1" spc="20" dirty="0" smtClean="0">
                <a:solidFill>
                  <a:srgbClr val="414042"/>
                </a:solidFill>
                <a:latin typeface="Geometria"/>
                <a:cs typeface="Geometria"/>
              </a:rPr>
              <a:t>16/32/64</a:t>
            </a:r>
            <a:r>
              <a:rPr sz="1650" b="0" i="1" spc="5" dirty="0" smtClean="0">
                <a:solidFill>
                  <a:srgbClr val="414042"/>
                </a:solidFill>
                <a:latin typeface="Geometria"/>
                <a:cs typeface="Geometria"/>
              </a:rPr>
              <a:t> </a:t>
            </a:r>
            <a:r>
              <a:rPr lang="en-US" sz="1650" b="0" i="1" spc="20" dirty="0" smtClean="0">
                <a:solidFill>
                  <a:srgbClr val="414042"/>
                </a:solidFill>
                <a:latin typeface="Geometria"/>
                <a:cs typeface="Geometria"/>
              </a:rPr>
              <a:t>Gb</a:t>
            </a:r>
            <a:endParaRPr sz="1650" dirty="0">
              <a:latin typeface="Geometria"/>
              <a:cs typeface="Geometria"/>
            </a:endParaRPr>
          </a:p>
          <a:p>
            <a:pPr marL="12700">
              <a:lnSpc>
                <a:spcPct val="100000"/>
              </a:lnSpc>
              <a:spcBef>
                <a:spcPts val="810"/>
              </a:spcBef>
            </a:pPr>
            <a:r>
              <a:rPr sz="1650" b="1" spc="20" dirty="0">
                <a:solidFill>
                  <a:srgbClr val="414042"/>
                </a:solidFill>
                <a:latin typeface="Geometria"/>
                <a:cs typeface="Geometria"/>
              </a:rPr>
              <a:t>MOQ:</a:t>
            </a:r>
            <a:r>
              <a:rPr sz="1650" b="1" spc="5" dirty="0">
                <a:solidFill>
                  <a:srgbClr val="414042"/>
                </a:solidFill>
                <a:latin typeface="Geometria"/>
                <a:cs typeface="Geometria"/>
              </a:rPr>
              <a:t> </a:t>
            </a:r>
            <a:r>
              <a:rPr sz="1650" b="0" i="1" spc="20" dirty="0">
                <a:solidFill>
                  <a:srgbClr val="414042"/>
                </a:solidFill>
                <a:latin typeface="Geometria"/>
                <a:cs typeface="Geometria"/>
              </a:rPr>
              <a:t>from</a:t>
            </a:r>
            <a:r>
              <a:rPr sz="1650" b="0" i="1" spc="-15" dirty="0">
                <a:solidFill>
                  <a:srgbClr val="414042"/>
                </a:solidFill>
                <a:latin typeface="Geometria"/>
                <a:cs typeface="Geometria"/>
              </a:rPr>
              <a:t> </a:t>
            </a:r>
            <a:r>
              <a:rPr sz="1650" b="0" i="1" spc="10" dirty="0">
                <a:solidFill>
                  <a:srgbClr val="414042"/>
                </a:solidFill>
                <a:latin typeface="Geometria"/>
                <a:cs typeface="Geometria"/>
              </a:rPr>
              <a:t>1</a:t>
            </a:r>
            <a:r>
              <a:rPr sz="1650" b="0" i="1" spc="-10" dirty="0">
                <a:solidFill>
                  <a:srgbClr val="414042"/>
                </a:solidFill>
                <a:latin typeface="Geometria"/>
                <a:cs typeface="Geometria"/>
              </a:rPr>
              <a:t> </a:t>
            </a:r>
            <a:r>
              <a:rPr sz="1650" b="0" i="1" spc="20" dirty="0">
                <a:solidFill>
                  <a:srgbClr val="414042"/>
                </a:solidFill>
                <a:latin typeface="Geometria"/>
                <a:cs typeface="Geometria"/>
              </a:rPr>
              <a:t>pc</a:t>
            </a:r>
            <a:endParaRPr sz="1650" dirty="0">
              <a:latin typeface="Geometria"/>
              <a:cs typeface="Geometria"/>
            </a:endParaRPr>
          </a:p>
          <a:p>
            <a:pPr marL="12700">
              <a:lnSpc>
                <a:spcPct val="100000"/>
              </a:lnSpc>
              <a:spcBef>
                <a:spcPts val="810"/>
              </a:spcBef>
            </a:pPr>
            <a:r>
              <a:rPr sz="1650" b="1" spc="15" dirty="0">
                <a:solidFill>
                  <a:srgbClr val="414042"/>
                </a:solidFill>
                <a:latin typeface="Geometria"/>
                <a:cs typeface="Geometria"/>
              </a:rPr>
              <a:t>Imprint</a:t>
            </a:r>
            <a:r>
              <a:rPr sz="1650" b="1" spc="5" dirty="0">
                <a:solidFill>
                  <a:srgbClr val="414042"/>
                </a:solidFill>
                <a:latin typeface="Geometria"/>
                <a:cs typeface="Geometria"/>
              </a:rPr>
              <a:t> </a:t>
            </a:r>
            <a:r>
              <a:rPr sz="1650" b="1" spc="10" dirty="0">
                <a:solidFill>
                  <a:srgbClr val="414042"/>
                </a:solidFill>
                <a:latin typeface="Geometria"/>
                <a:cs typeface="Geometria"/>
              </a:rPr>
              <a:t>options:</a:t>
            </a:r>
            <a:r>
              <a:rPr sz="1650" b="1" spc="25" dirty="0">
                <a:solidFill>
                  <a:srgbClr val="414042"/>
                </a:solidFill>
                <a:latin typeface="Geometria"/>
                <a:cs typeface="Geometria"/>
              </a:rPr>
              <a:t> </a:t>
            </a:r>
            <a:r>
              <a:rPr sz="1650" b="0" i="1" spc="15" dirty="0" smtClean="0">
                <a:solidFill>
                  <a:srgbClr val="414042"/>
                </a:solidFill>
                <a:latin typeface="Geometria"/>
                <a:cs typeface="Geometria"/>
              </a:rPr>
              <a:t>laser</a:t>
            </a:r>
            <a:r>
              <a:rPr sz="1650" b="0" i="1" spc="10" dirty="0" smtClean="0">
                <a:solidFill>
                  <a:srgbClr val="414042"/>
                </a:solidFill>
                <a:latin typeface="Geometria"/>
                <a:cs typeface="Geometria"/>
              </a:rPr>
              <a:t> </a:t>
            </a:r>
            <a:r>
              <a:rPr sz="1650" b="0" i="1" spc="10" dirty="0">
                <a:solidFill>
                  <a:srgbClr val="414042"/>
                </a:solidFill>
                <a:latin typeface="Geometria"/>
                <a:cs typeface="Geometria"/>
              </a:rPr>
              <a:t>engraving</a:t>
            </a:r>
            <a:endParaRPr sz="1650" dirty="0">
              <a:latin typeface="Geometria"/>
              <a:cs typeface="Geometria"/>
            </a:endParaRPr>
          </a:p>
          <a:p>
            <a:pPr marL="12700">
              <a:lnSpc>
                <a:spcPct val="100000"/>
              </a:lnSpc>
              <a:spcBef>
                <a:spcPts val="810"/>
              </a:spcBef>
            </a:pPr>
            <a:r>
              <a:rPr sz="1650" b="1" spc="5" dirty="0">
                <a:solidFill>
                  <a:srgbClr val="414042"/>
                </a:solidFill>
                <a:latin typeface="Geometria"/>
                <a:cs typeface="Geometria"/>
              </a:rPr>
              <a:t>Price: </a:t>
            </a:r>
            <a:r>
              <a:rPr sz="1650" b="0" i="1" spc="20" dirty="0">
                <a:solidFill>
                  <a:srgbClr val="414042"/>
                </a:solidFill>
                <a:latin typeface="Geometria"/>
                <a:cs typeface="Geometria"/>
              </a:rPr>
              <a:t>from</a:t>
            </a:r>
            <a:r>
              <a:rPr sz="1650" b="0" i="1" spc="-10" dirty="0">
                <a:solidFill>
                  <a:srgbClr val="414042"/>
                </a:solidFill>
                <a:latin typeface="Geometria"/>
                <a:cs typeface="Geometria"/>
              </a:rPr>
              <a:t> </a:t>
            </a:r>
            <a:r>
              <a:rPr lang="en-US" sz="1650" b="0" i="1" spc="5" dirty="0" smtClean="0">
                <a:solidFill>
                  <a:srgbClr val="414042"/>
                </a:solidFill>
                <a:latin typeface="Geometria"/>
                <a:cs typeface="Geometria"/>
              </a:rPr>
              <a:t>37</a:t>
            </a:r>
            <a:r>
              <a:rPr sz="1650" b="0" i="1" spc="-10" dirty="0" smtClean="0">
                <a:solidFill>
                  <a:srgbClr val="414042"/>
                </a:solidFill>
                <a:latin typeface="Geometria"/>
                <a:cs typeface="Geometria"/>
              </a:rPr>
              <a:t> </a:t>
            </a:r>
            <a:r>
              <a:rPr sz="1650" b="0" i="1" spc="25" dirty="0">
                <a:solidFill>
                  <a:srgbClr val="414042"/>
                </a:solidFill>
                <a:latin typeface="Geometria"/>
                <a:cs typeface="Geometria"/>
              </a:rPr>
              <a:t>EUR</a:t>
            </a:r>
            <a:endParaRPr sz="1650" dirty="0">
              <a:latin typeface="Geometria"/>
              <a:cs typeface="Geometria"/>
            </a:endParaRPr>
          </a:p>
        </p:txBody>
      </p:sp>
      <p:sp>
        <p:nvSpPr>
          <p:cNvPr id="7" name="object 7"/>
          <p:cNvSpPr txBox="1"/>
          <p:nvPr/>
        </p:nvSpPr>
        <p:spPr>
          <a:xfrm>
            <a:off x="10941521" y="8666698"/>
            <a:ext cx="1772920" cy="389890"/>
          </a:xfrm>
          <a:prstGeom prst="rect">
            <a:avLst/>
          </a:prstGeom>
        </p:spPr>
        <p:txBody>
          <a:bodyPr vert="horz" wrap="square" lIns="0" tIns="11430" rIns="0" bIns="0" rtlCol="0">
            <a:spAutoFit/>
          </a:bodyPr>
          <a:lstStyle/>
          <a:p>
            <a:pPr marL="12700">
              <a:lnSpc>
                <a:spcPct val="100000"/>
              </a:lnSpc>
              <a:spcBef>
                <a:spcPts val="90"/>
              </a:spcBef>
            </a:pPr>
            <a:r>
              <a:rPr sz="2400" b="1" spc="-35" dirty="0">
                <a:solidFill>
                  <a:srgbClr val="414042"/>
                </a:solidFill>
                <a:latin typeface="Geometria"/>
                <a:cs typeface="Geometria"/>
              </a:rPr>
              <a:t>C</a:t>
            </a:r>
            <a:r>
              <a:rPr sz="2400" b="1" spc="-10" dirty="0">
                <a:solidFill>
                  <a:srgbClr val="414042"/>
                </a:solidFill>
                <a:latin typeface="Geometria"/>
                <a:cs typeface="Geometria"/>
              </a:rPr>
              <a:t>ON</a:t>
            </a:r>
            <a:r>
              <a:rPr sz="2400" b="1" spc="-250" dirty="0">
                <a:solidFill>
                  <a:srgbClr val="414042"/>
                </a:solidFill>
                <a:latin typeface="Geometria"/>
                <a:cs typeface="Geometria"/>
              </a:rPr>
              <a:t>T</a:t>
            </a:r>
            <a:r>
              <a:rPr sz="2400" b="1" spc="-130" dirty="0">
                <a:solidFill>
                  <a:srgbClr val="414042"/>
                </a:solidFill>
                <a:latin typeface="Geometria"/>
                <a:cs typeface="Geometria"/>
              </a:rPr>
              <a:t>A</a:t>
            </a:r>
            <a:r>
              <a:rPr sz="2400" b="1" spc="-5" dirty="0">
                <a:solidFill>
                  <a:srgbClr val="414042"/>
                </a:solidFill>
                <a:latin typeface="Geometria"/>
                <a:cs typeface="Geometria"/>
              </a:rPr>
              <a:t>CTS:</a:t>
            </a:r>
            <a:endParaRPr sz="2400">
              <a:latin typeface="Geometria"/>
              <a:cs typeface="Geometria"/>
            </a:endParaRPr>
          </a:p>
        </p:txBody>
      </p:sp>
      <p:pic>
        <p:nvPicPr>
          <p:cNvPr id="8" name="Рисунок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023850" y="903574"/>
            <a:ext cx="4724400" cy="4724400"/>
          </a:xfrm>
          <a:prstGeom prst="rect">
            <a:avLst/>
          </a:prstGeom>
        </p:spPr>
      </p:pic>
      <p:pic>
        <p:nvPicPr>
          <p:cNvPr id="9" name="Рисунок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002163" y="5855675"/>
            <a:ext cx="2590800" cy="2590800"/>
          </a:xfrm>
          <a:prstGeom prst="rect">
            <a:avLst/>
          </a:prstGeom>
        </p:spPr>
      </p:pic>
      <p:pic>
        <p:nvPicPr>
          <p:cNvPr id="10" name="Рисунок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832512" y="6258222"/>
            <a:ext cx="2413471" cy="2413471"/>
          </a:xfrm>
          <a:prstGeom prst="rect">
            <a:avLst/>
          </a:prstGeom>
        </p:spPr>
      </p:pic>
      <p:pic>
        <p:nvPicPr>
          <p:cNvPr id="11" name="Рисунок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6338550" y="5741375"/>
            <a:ext cx="2819399" cy="2819399"/>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98</TotalTime>
  <Words>170</Words>
  <Application>Microsoft Office PowerPoint</Application>
  <PresentationFormat>Произвольный</PresentationFormat>
  <Paragraphs>14</Paragraphs>
  <Slides>1</Slides>
  <Notes>0</Notes>
  <HiddenSlides>0</HiddenSlides>
  <MMClips>0</MMClips>
  <ScaleCrop>false</ScaleCrop>
  <HeadingPairs>
    <vt:vector size="6" baseType="variant">
      <vt:variant>
        <vt:lpstr>Использованные шрифты</vt:lpstr>
      </vt:variant>
      <vt:variant>
        <vt:i4>2</vt:i4>
      </vt:variant>
      <vt:variant>
        <vt:lpstr>Тема</vt:lpstr>
      </vt:variant>
      <vt:variant>
        <vt:i4>1</vt:i4>
      </vt:variant>
      <vt:variant>
        <vt:lpstr>Заголовки слайдов</vt:lpstr>
      </vt:variant>
      <vt:variant>
        <vt:i4>1</vt:i4>
      </vt:variant>
    </vt:vector>
  </HeadingPairs>
  <TitlesOfParts>
    <vt:vector size="4" baseType="lpstr">
      <vt:lpstr>Calibri</vt:lpstr>
      <vt:lpstr>Geometria</vt:lpstr>
      <vt:lpstr>Office Theme</vt:lpstr>
      <vt:lpstr>Cryptex Round Lock Compass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Cryptex Round Lock Compass</dc:title>
  <dc:creator>user</dc:creator>
  <cp:lastModifiedBy>user</cp:lastModifiedBy>
  <cp:revision>3</cp:revision>
  <dcterms:created xsi:type="dcterms:W3CDTF">2021-05-27T15:34:52Z</dcterms:created>
  <dcterms:modified xsi:type="dcterms:W3CDTF">2021-06-01T14:10:55Z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2021-05-27T00:00:00Z</vt:filetime>
  </property>
  <property fmtid="{D5CDD505-2E9C-101B-9397-08002B2CF9AE}" pid="3" name="Creator">
    <vt:lpwstr>Adobe InDesign CC 13.1 (Windows)</vt:lpwstr>
  </property>
  <property fmtid="{D5CDD505-2E9C-101B-9397-08002B2CF9AE}" pid="4" name="LastSaved">
    <vt:filetime>2021-05-27T00:00:00Z</vt:filetime>
  </property>
</Properties>
</file>