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73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2882" y="1851322"/>
            <a:ext cx="9014143" cy="8277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smtClean="0">
                <a:latin typeface="Geometria"/>
                <a:cs typeface="Geometria"/>
              </a:rPr>
              <a:t>Stone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Power Bank 5200 </a:t>
            </a:r>
            <a:r>
              <a:rPr lang="en-US" spc="-5" dirty="0" err="1" smtClean="0"/>
              <a:t>mAh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6" y="2749278"/>
            <a:ext cx="8388985" cy="24737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000" dirty="0">
                <a:latin typeface="Geometria"/>
              </a:rPr>
              <a:t>Is it a rock or a power bank? Looks like a real piece of nature.</a:t>
            </a:r>
          </a:p>
          <a:p>
            <a:r>
              <a:rPr lang="en-US" sz="2000" dirty="0">
                <a:latin typeface="Geometria"/>
              </a:rPr>
              <a:t>This memorable power bank made in the shape of a pebble is sure to grab your attention</a:t>
            </a:r>
            <a:r>
              <a:rPr lang="en-US" sz="2000" dirty="0" smtClean="0">
                <a:latin typeface="Geometria"/>
              </a:rPr>
              <a:t>.</a:t>
            </a:r>
          </a:p>
          <a:p>
            <a:endParaRPr lang="en-US" sz="2000" dirty="0">
              <a:latin typeface="Geometria"/>
            </a:endParaRPr>
          </a:p>
          <a:p>
            <a:r>
              <a:rPr lang="en-US" sz="2000" dirty="0">
                <a:latin typeface="Geometria"/>
              </a:rPr>
              <a:t>The velvety smooth surface of this power bank feels almost like real stone. Pebble power bank is a great gift for anyone.</a:t>
            </a:r>
          </a:p>
          <a:p>
            <a:r>
              <a:rPr lang="en-US" sz="2000" dirty="0">
                <a:latin typeface="Geometria"/>
              </a:rPr>
              <a:t>Its capacity is enough to charge your smartphone not once, but twice a day while you are so busy there’s no time to lose by a wall socket</a:t>
            </a:r>
            <a:r>
              <a:rPr lang="en-US" sz="2000" dirty="0" smtClean="0">
                <a:latin typeface="Geometria"/>
              </a:rPr>
              <a:t>. </a:t>
            </a:r>
            <a:endParaRPr lang="en-US" sz="2000" b="0" i="1" spc="10" dirty="0" smtClean="0">
              <a:latin typeface="Geometria"/>
              <a:cs typeface="Geomet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507807" y="7605145"/>
            <a:ext cx="6867843" cy="2512996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Stone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Power Bank 5200 </a:t>
            </a:r>
            <a:r>
              <a:rPr lang="en-US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mAh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grey</a:t>
            </a: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Size: 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11х6х2.7 </a:t>
            </a:r>
            <a:r>
              <a:rPr lang="ru-RU" sz="1650" i="1" spc="15" dirty="0" err="1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; </a:t>
            </a:r>
            <a:r>
              <a:rPr lang="ru-RU" sz="1650" i="1" spc="15" dirty="0" err="1">
                <a:solidFill>
                  <a:srgbClr val="414042"/>
                </a:solidFill>
                <a:latin typeface="Geometria"/>
                <a:cs typeface="Geometria"/>
              </a:rPr>
              <a:t>gift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ru-RU" sz="1650" i="1" spc="15" dirty="0" err="1">
                <a:solidFill>
                  <a:srgbClr val="414042"/>
                </a:solidFill>
                <a:latin typeface="Geometria"/>
                <a:cs typeface="Geometria"/>
              </a:rPr>
              <a:t>box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: 15.5х10.6х4.8 </a:t>
            </a:r>
            <a:r>
              <a:rPr lang="ru-RU" sz="165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endParaRPr lang="en-US" sz="1650" i="1" spc="15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lang="en-US"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Capacity</a:t>
            </a:r>
            <a:r>
              <a:rPr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5200 </a:t>
            </a:r>
            <a:r>
              <a:rPr lang="en-US" sz="1650" b="0" i="1" spc="20" dirty="0" err="1" smtClean="0">
                <a:solidFill>
                  <a:srgbClr val="414042"/>
                </a:solidFill>
                <a:latin typeface="Geometria"/>
                <a:cs typeface="Geometria"/>
              </a:rPr>
              <a:t>mAh</a:t>
            </a:r>
            <a:endParaRPr sz="1650" dirty="0" smtClean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MOQ</a:t>
            </a: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0" dirty="0">
                <a:solidFill>
                  <a:srgbClr val="414042"/>
                </a:solidFill>
                <a:latin typeface="Geometria"/>
                <a:cs typeface="Geometria"/>
              </a:rPr>
              <a:t>1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pad</a:t>
            </a:r>
            <a:r>
              <a:rPr sz="1650" b="0" i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printing</a:t>
            </a:r>
            <a:endParaRPr lang="en-US" sz="1650" b="0" i="1" spc="15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 smtClean="0">
                <a:solidFill>
                  <a:srgbClr val="414042"/>
                </a:solidFill>
                <a:latin typeface="Geometria"/>
                <a:cs typeface="Geometria"/>
              </a:rPr>
              <a:t>Price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16.50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65301" y="9159875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>
              <a:latin typeface="Geometria"/>
              <a:cs typeface="Geometri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3250" y="898184"/>
            <a:ext cx="5410200" cy="5410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988" y="6303197"/>
            <a:ext cx="2980362" cy="23634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0" y="6304424"/>
            <a:ext cx="2362200" cy="2362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5828</TotalTime>
  <Words>135</Words>
  <Application>Microsoft Office PowerPoint</Application>
  <PresentationFormat>Произвольный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Calibri</vt:lpstr>
      <vt:lpstr>Geometria</vt:lpstr>
      <vt:lpstr>Office Theme</vt:lpstr>
      <vt:lpstr>Stone Power Bank 5200 mAh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Stone Wireless PB 9000 mAh</dc:title>
  <dc:creator>user</dc:creator>
  <cp:lastModifiedBy>user</cp:lastModifiedBy>
  <cp:revision>3</cp:revision>
  <dcterms:created xsi:type="dcterms:W3CDTF">2021-05-27T15:34:52Z</dcterms:created>
  <dcterms:modified xsi:type="dcterms:W3CDTF">2021-06-07T08:51:32Z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